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3" r:id="rId4"/>
    <p:sldId id="265" r:id="rId5"/>
    <p:sldId id="267" r:id="rId6"/>
    <p:sldId id="268" r:id="rId7"/>
    <p:sldId id="269" r:id="rId8"/>
    <p:sldId id="270" r:id="rId9"/>
    <p:sldId id="271" r:id="rId10"/>
    <p:sldId id="272" r:id="rId11"/>
    <p:sldId id="273" r:id="rId12"/>
    <p:sldId id="274" r:id="rId13"/>
    <p:sldId id="275" r:id="rId14"/>
    <p:sldId id="276" r:id="rId15"/>
    <p:sldId id="277" r:id="rId16"/>
    <p:sldId id="278" r:id="rId17"/>
    <p:sldId id="279" r:id="rId18"/>
    <p:sldId id="280" r:id="rId19"/>
    <p:sldId id="281" r:id="rId20"/>
    <p:sldId id="282" r:id="rId21"/>
    <p:sldId id="283" r:id="rId22"/>
    <p:sldId id="284" r:id="rId23"/>
    <p:sldId id="285" r:id="rId24"/>
    <p:sldId id="286" r:id="rId25"/>
    <p:sldId id="287" r:id="rId26"/>
    <p:sldId id="288" r:id="rId27"/>
    <p:sldId id="289" r:id="rId28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056" y="-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7610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93523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86999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007447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04925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05209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79818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8381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02227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35848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066927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B87B0F-F841-44AC-A03D-28C5D99904E2}" type="datetimeFigureOut">
              <a:rPr lang="de-DE" smtClean="0"/>
              <a:t>01.07.2014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F0183C-9522-4367-B589-CC2F85FE47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30513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uppieren 14"/>
          <p:cNvGrpSpPr/>
          <p:nvPr/>
        </p:nvGrpSpPr>
        <p:grpSpPr>
          <a:xfrm>
            <a:off x="34950" y="4725144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8" name="Textfeld 7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589240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547898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4481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sp>
        <p:nvSpPr>
          <p:cNvPr id="34" name="Rechteck 33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6548914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65980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7" name="Rechteck 36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62567381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10196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38" name="Rechteck 37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2555584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71695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39" name="Rechteck 38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9201019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10196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2772332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77410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300192" y="173489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1" name="Rechteck 40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24805302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898766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300192" y="173489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1" name="Rechteck 40"/>
          <p:cNvSpPr/>
          <p:nvPr/>
        </p:nvSpPr>
        <p:spPr>
          <a:xfrm>
            <a:off x="6948264" y="148463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0</a:t>
            </a:r>
            <a:endParaRPr lang="de-DE" sz="1600" dirty="0"/>
          </a:p>
        </p:txBody>
      </p:sp>
      <p:sp>
        <p:nvSpPr>
          <p:cNvPr id="42" name="Rechteck 41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03259026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65980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300192" y="173489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2" name="Rechteck 41"/>
          <p:cNvSpPr/>
          <p:nvPr/>
        </p:nvSpPr>
        <p:spPr>
          <a:xfrm>
            <a:off x="6300192" y="1204553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41" name="Rechteck 40"/>
          <p:cNvSpPr/>
          <p:nvPr/>
        </p:nvSpPr>
        <p:spPr>
          <a:xfrm>
            <a:off x="6948264" y="148463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0</a:t>
            </a:r>
            <a:endParaRPr lang="de-DE" sz="1600" dirty="0"/>
          </a:p>
        </p:txBody>
      </p:sp>
      <p:sp>
        <p:nvSpPr>
          <p:cNvPr id="43" name="Rechteck 42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14603887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351277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300192" y="173489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2" name="Rechteck 41"/>
          <p:cNvSpPr/>
          <p:nvPr/>
        </p:nvSpPr>
        <p:spPr>
          <a:xfrm>
            <a:off x="6300192" y="1204553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41" name="Rechteck 40"/>
          <p:cNvSpPr/>
          <p:nvPr/>
        </p:nvSpPr>
        <p:spPr>
          <a:xfrm>
            <a:off x="6948264" y="148463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0</a:t>
            </a:r>
            <a:endParaRPr lang="de-DE" sz="1600" dirty="0"/>
          </a:p>
        </p:txBody>
      </p:sp>
      <p:sp>
        <p:nvSpPr>
          <p:cNvPr id="43" name="Rechteck 42"/>
          <p:cNvSpPr/>
          <p:nvPr/>
        </p:nvSpPr>
        <p:spPr>
          <a:xfrm>
            <a:off x="6948264" y="124003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0</a:t>
            </a:r>
            <a:endParaRPr lang="de-DE" sz="1600" dirty="0"/>
          </a:p>
        </p:txBody>
      </p:sp>
      <p:sp>
        <p:nvSpPr>
          <p:cNvPr id="44" name="Rechteck 43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82156298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0" name="Rechteck 39"/>
          <p:cNvSpPr/>
          <p:nvPr/>
        </p:nvSpPr>
        <p:spPr>
          <a:xfrm>
            <a:off x="6300192" y="173489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9" name="Rechteck 38"/>
          <p:cNvSpPr/>
          <p:nvPr/>
        </p:nvSpPr>
        <p:spPr>
          <a:xfrm>
            <a:off x="6948264" y="199440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  4</a:t>
            </a:r>
            <a:endParaRPr lang="de-DE" sz="1600" dirty="0"/>
          </a:p>
        </p:txBody>
      </p:sp>
      <p:sp>
        <p:nvSpPr>
          <p:cNvPr id="43" name="Rechteck 42"/>
          <p:cNvSpPr/>
          <p:nvPr/>
        </p:nvSpPr>
        <p:spPr>
          <a:xfrm>
            <a:off x="6948264" y="176123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1</a:t>
            </a:r>
            <a:endParaRPr lang="de-DE" sz="1600" dirty="0"/>
          </a:p>
        </p:txBody>
      </p:sp>
      <p:sp>
        <p:nvSpPr>
          <p:cNvPr id="44" name="Rechteck 43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3884476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5001746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Serial.begin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16" name="Rechteck 15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/>
              <a:t>s</a:t>
            </a:r>
            <a:r>
              <a:rPr lang="de-DE" sz="1600" dirty="0" err="1" smtClean="0"/>
              <a:t>peed</a:t>
            </a:r>
            <a:r>
              <a:rPr lang="de-DE" sz="1600" dirty="0" smtClean="0"/>
              <a:t>         9600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54428054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38" name="Rechteck 37"/>
          <p:cNvSpPr/>
          <p:nvPr/>
        </p:nvSpPr>
        <p:spPr>
          <a:xfrm>
            <a:off x="6300192" y="2267528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37" name="Rechteck 36"/>
          <p:cNvSpPr/>
          <p:nvPr/>
        </p:nvSpPr>
        <p:spPr>
          <a:xfrm>
            <a:off x="6959694" y="253290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  42</a:t>
            </a:r>
            <a:endParaRPr lang="de-DE" sz="1600" dirty="0"/>
          </a:p>
        </p:txBody>
      </p:sp>
      <p:sp>
        <p:nvSpPr>
          <p:cNvPr id="43" name="Rechteck 42"/>
          <p:cNvSpPr/>
          <p:nvPr/>
        </p:nvSpPr>
        <p:spPr>
          <a:xfrm>
            <a:off x="6948264" y="2294017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2</a:t>
            </a:r>
            <a:endParaRPr lang="de-DE" sz="1600" dirty="0"/>
          </a:p>
        </p:txBody>
      </p:sp>
      <p:sp>
        <p:nvSpPr>
          <p:cNvPr id="41" name="Rechteck 40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23028183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81684" y="306896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</a:t>
            </a:r>
            <a:r>
              <a:rPr lang="de-DE" sz="1600" dirty="0" smtClean="0"/>
              <a:t>      425</a:t>
            </a:r>
            <a:endParaRPr lang="de-DE" sz="1600" dirty="0"/>
          </a:p>
        </p:txBody>
      </p:sp>
      <p:grpSp>
        <p:nvGrpSpPr>
          <p:cNvPr id="34" name="Gruppieren 33"/>
          <p:cNvGrpSpPr/>
          <p:nvPr/>
        </p:nvGrpSpPr>
        <p:grpSpPr>
          <a:xfrm>
            <a:off x="6300192" y="2803788"/>
            <a:ext cx="2270463" cy="496255"/>
            <a:chOff x="6300192" y="4465687"/>
            <a:chExt cx="2270463" cy="496255"/>
          </a:xfrm>
        </p:grpSpPr>
        <p:sp>
          <p:nvSpPr>
            <p:cNvPr id="35" name="Rechteck 34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6" name="Rechteck 3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   425</a:t>
              </a:r>
              <a:endParaRPr lang="de-DE" sz="1600" dirty="0"/>
            </a:p>
          </p:txBody>
        </p:sp>
      </p:grpSp>
      <p:sp>
        <p:nvSpPr>
          <p:cNvPr id="43" name="Rechteck 42"/>
          <p:cNvSpPr/>
          <p:nvPr/>
        </p:nvSpPr>
        <p:spPr>
          <a:xfrm>
            <a:off x="6971124" y="2832363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3</a:t>
            </a:r>
            <a:endParaRPr lang="de-DE" sz="1600" dirty="0"/>
          </a:p>
        </p:txBody>
      </p:sp>
      <p:sp>
        <p:nvSpPr>
          <p:cNvPr id="39" name="Rechteck 38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8597610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43" name="Rechteck 42"/>
          <p:cNvSpPr/>
          <p:nvPr/>
        </p:nvSpPr>
        <p:spPr>
          <a:xfrm>
            <a:off x="6971124" y="3379852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4</a:t>
            </a:r>
            <a:endParaRPr lang="de-DE" sz="1600" dirty="0"/>
          </a:p>
        </p:txBody>
      </p:sp>
      <p:sp>
        <p:nvSpPr>
          <p:cNvPr id="37" name="Rechteck 36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82573730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43" name="Rechteck 42"/>
          <p:cNvSpPr/>
          <p:nvPr/>
        </p:nvSpPr>
        <p:spPr>
          <a:xfrm>
            <a:off x="6971124" y="3932905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5</a:t>
            </a:r>
            <a:endParaRPr lang="de-DE" sz="1600" dirty="0"/>
          </a:p>
        </p:txBody>
      </p:sp>
      <p:sp>
        <p:nvSpPr>
          <p:cNvPr id="33" name="Rechteck 32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40940463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2542044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43" name="Rechteck 42"/>
          <p:cNvSpPr/>
          <p:nvPr/>
        </p:nvSpPr>
        <p:spPr>
          <a:xfrm>
            <a:off x="6971124" y="44918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&lt;</a:t>
            </a:r>
            <a:r>
              <a:rPr lang="de-DE" sz="1600" dirty="0" err="1" smtClean="0"/>
              <a:t>return</a:t>
            </a:r>
            <a:r>
              <a:rPr lang="de-DE" sz="1600" dirty="0" smtClean="0"/>
              <a:t>&gt;           6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7946985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528406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  6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22684239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5545807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8189875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</p:spTree>
    <p:extLst>
      <p:ext uri="{BB962C8B-B14F-4D97-AF65-F5344CB8AC3E}">
        <p14:creationId xmlns:p14="http://schemas.microsoft.com/office/powerpoint/2010/main" val="7760852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5001746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48397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5269205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16" name="Rechteck 15"/>
          <p:cNvSpPr/>
          <p:nvPr/>
        </p:nvSpPr>
        <p:spPr>
          <a:xfrm>
            <a:off x="6971124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-42592</a:t>
            </a:r>
            <a:endParaRPr lang="de-DE" sz="1600" dirty="0"/>
          </a:p>
        </p:txBody>
      </p:sp>
      <p:sp>
        <p:nvSpPr>
          <p:cNvPr id="24" name="Rechteck 23"/>
          <p:cNvSpPr/>
          <p:nvPr/>
        </p:nvSpPr>
        <p:spPr>
          <a:xfrm>
            <a:off x="6971124" y="5301208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6149314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71695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0192" y="446568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16" name="Rechteck 15"/>
          <p:cNvSpPr/>
          <p:nvPr/>
        </p:nvSpPr>
        <p:spPr>
          <a:xfrm>
            <a:off x="6971124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-42592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1166754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2536329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24" name="Rechteck 23"/>
          <p:cNvSpPr/>
          <p:nvPr/>
        </p:nvSpPr>
        <p:spPr>
          <a:xfrm>
            <a:off x="6300192" y="446568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/>
              <a:t>f</a:t>
            </a:r>
            <a:r>
              <a:rPr lang="de-DE" dirty="0" smtClean="0"/>
              <a:t>()</a:t>
            </a:r>
            <a:endParaRPr lang="de-DE" dirty="0"/>
          </a:p>
        </p:txBody>
      </p:sp>
      <p:sp>
        <p:nvSpPr>
          <p:cNvPr id="16" name="Rechteck 15"/>
          <p:cNvSpPr/>
          <p:nvPr/>
        </p:nvSpPr>
        <p:spPr>
          <a:xfrm>
            <a:off x="6971124" y="472514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-42592</a:t>
            </a:r>
            <a:endParaRPr lang="de-DE" sz="1600" dirty="0"/>
          </a:p>
        </p:txBody>
      </p: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sp>
        <p:nvSpPr>
          <p:cNvPr id="26" name="Rechteck 25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30078059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77410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30" name="Rechteck 29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4988712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3901053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sp>
        <p:nvSpPr>
          <p:cNvPr id="30" name="Rechteck 29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7917059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/>
          <p:nvPr/>
        </p:nvSpPr>
        <p:spPr>
          <a:xfrm>
            <a:off x="6269699" y="5478206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34950" y="1988840"/>
            <a:ext cx="3935418" cy="360040"/>
            <a:chOff x="34950" y="4725144"/>
            <a:chExt cx="3935418" cy="360040"/>
          </a:xfrm>
        </p:grpSpPr>
        <p:sp>
          <p:nvSpPr>
            <p:cNvPr id="14" name="Rechteck 13"/>
            <p:cNvSpPr/>
            <p:nvPr/>
          </p:nvSpPr>
          <p:spPr>
            <a:xfrm>
              <a:off x="34950" y="4746437"/>
              <a:ext cx="3935418" cy="30829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Pfeil nach rechts 12"/>
            <p:cNvSpPr/>
            <p:nvPr/>
          </p:nvSpPr>
          <p:spPr>
            <a:xfrm>
              <a:off x="107504" y="4725144"/>
              <a:ext cx="720080" cy="360040"/>
            </a:xfrm>
            <a:prstGeom prst="rightArrow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9" name="Gruppieren 8"/>
          <p:cNvGrpSpPr/>
          <p:nvPr/>
        </p:nvGrpSpPr>
        <p:grpSpPr>
          <a:xfrm>
            <a:off x="4004577" y="1945635"/>
            <a:ext cx="4879262" cy="4435693"/>
            <a:chOff x="4427984" y="1916832"/>
            <a:chExt cx="4032448" cy="4032448"/>
          </a:xfrm>
        </p:grpSpPr>
        <p:sp>
          <p:nvSpPr>
            <p:cNvPr id="4" name="Rechteck 3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hteck 5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7" name="Rechteck 6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1043608" y="1945635"/>
            <a:ext cx="2960969" cy="397031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de-DE" dirty="0" err="1" smtClean="0"/>
              <a:t>int</a:t>
            </a:r>
            <a:r>
              <a:rPr lang="de-DE" dirty="0" smtClean="0"/>
              <a:t> f(</a:t>
            </a:r>
            <a:r>
              <a:rPr lang="de-DE" dirty="0" err="1" smtClean="0"/>
              <a:t>int</a:t>
            </a:r>
            <a:r>
              <a:rPr lang="de-DE" dirty="0" smtClean="0"/>
              <a:t> x) { </a:t>
            </a:r>
          </a:p>
          <a:p>
            <a:r>
              <a:rPr lang="de-DE" dirty="0" smtClean="0"/>
              <a:t>    </a:t>
            </a:r>
            <a:r>
              <a:rPr lang="de-DE" dirty="0" err="1" smtClean="0"/>
              <a:t>if</a:t>
            </a:r>
            <a:r>
              <a:rPr lang="de-DE" dirty="0" smtClean="0"/>
              <a:t> (x &lt; 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f(-x) + 1; 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if</a:t>
            </a:r>
            <a:r>
              <a:rPr lang="de-DE" dirty="0" smtClean="0"/>
              <a:t> (x==0) { </a:t>
            </a:r>
          </a:p>
          <a:p>
            <a:r>
              <a:rPr lang="de-DE" dirty="0"/>
              <a:t> </a:t>
            </a:r>
            <a:r>
              <a:rPr lang="de-DE" dirty="0" smtClean="0"/>
              <a:t>       </a:t>
            </a:r>
            <a:r>
              <a:rPr lang="de-DE" dirty="0" err="1" smtClean="0"/>
              <a:t>return</a:t>
            </a:r>
            <a:r>
              <a:rPr lang="de-DE" dirty="0" smtClean="0"/>
              <a:t> 0;</a:t>
            </a:r>
          </a:p>
          <a:p>
            <a:r>
              <a:rPr lang="de-DE" dirty="0"/>
              <a:t> </a:t>
            </a:r>
            <a:r>
              <a:rPr lang="de-DE" dirty="0" smtClean="0"/>
              <a:t>   }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return</a:t>
            </a:r>
            <a:r>
              <a:rPr lang="de-DE" dirty="0" smtClean="0"/>
              <a:t> f(x/10) + 1;</a:t>
            </a:r>
            <a:endParaRPr lang="de-DE" dirty="0"/>
          </a:p>
          <a:p>
            <a:r>
              <a:rPr lang="de-DE" dirty="0" smtClean="0"/>
              <a:t>}</a:t>
            </a:r>
          </a:p>
          <a:p>
            <a:endParaRPr lang="de-DE" dirty="0"/>
          </a:p>
          <a:p>
            <a:r>
              <a:rPr lang="de-DE" dirty="0" err="1" smtClean="0"/>
              <a:t>void</a:t>
            </a:r>
            <a:r>
              <a:rPr lang="de-DE" dirty="0" smtClean="0"/>
              <a:t> </a:t>
            </a:r>
            <a:r>
              <a:rPr lang="de-DE" dirty="0" err="1" smtClean="0"/>
              <a:t>setup</a:t>
            </a:r>
            <a:r>
              <a:rPr lang="de-DE" dirty="0" smtClean="0"/>
              <a:t>() { 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Serial.begin</a:t>
            </a:r>
            <a:r>
              <a:rPr lang="de-DE" dirty="0" smtClean="0"/>
              <a:t>(9600);</a:t>
            </a:r>
          </a:p>
          <a:p>
            <a:r>
              <a:rPr lang="de-DE" dirty="0"/>
              <a:t> </a:t>
            </a:r>
            <a:r>
              <a:rPr lang="de-DE" dirty="0" smtClean="0"/>
              <a:t>   </a:t>
            </a:r>
            <a:r>
              <a:rPr lang="de-DE" dirty="0" err="1" smtClean="0"/>
              <a:t>Serial.print</a:t>
            </a:r>
            <a:r>
              <a:rPr lang="de-DE" dirty="0" smtClean="0"/>
              <a:t>(f(-42592));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6269699" y="5373216"/>
            <a:ext cx="2270463" cy="66051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0" y="476672"/>
            <a:ext cx="39239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dirty="0" smtClean="0"/>
              <a:t>Listening 1: </a:t>
            </a:r>
          </a:p>
          <a:p>
            <a:pPr algn="ctr"/>
            <a:r>
              <a:rPr lang="de-DE" sz="3600" dirty="0" smtClean="0"/>
              <a:t>Ein Programm</a:t>
            </a:r>
            <a:endParaRPr lang="de-DE" sz="3600" dirty="0"/>
          </a:p>
        </p:txBody>
      </p:sp>
      <p:grpSp>
        <p:nvGrpSpPr>
          <p:cNvPr id="17" name="Gruppieren 16"/>
          <p:cNvGrpSpPr/>
          <p:nvPr/>
        </p:nvGrpSpPr>
        <p:grpSpPr>
          <a:xfrm>
            <a:off x="4004577" y="548680"/>
            <a:ext cx="4879262" cy="5903907"/>
            <a:chOff x="4427984" y="1916832"/>
            <a:chExt cx="4032448" cy="4032448"/>
          </a:xfrm>
        </p:grpSpPr>
        <p:sp>
          <p:nvSpPr>
            <p:cNvPr id="18" name="Rechteck 17"/>
            <p:cNvSpPr/>
            <p:nvPr/>
          </p:nvSpPr>
          <p:spPr>
            <a:xfrm>
              <a:off x="4427984" y="1916832"/>
              <a:ext cx="4032448" cy="403244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4644008" y="2083708"/>
              <a:ext cx="1469318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Globale Daten</a:t>
              </a:r>
              <a:endParaRPr lang="de-DE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6205324" y="2083708"/>
              <a:ext cx="2064057" cy="367240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Lokale </a:t>
              </a:r>
              <a:br>
                <a:rPr lang="de-DE" dirty="0" smtClean="0"/>
              </a:br>
              <a:r>
                <a:rPr lang="de-DE" dirty="0" smtClean="0"/>
                <a:t>Daten</a:t>
              </a:r>
              <a:endParaRPr lang="de-DE" dirty="0"/>
            </a:p>
          </p:txBody>
        </p:sp>
      </p:grpSp>
      <p:sp>
        <p:nvSpPr>
          <p:cNvPr id="23" name="Rechteck 22"/>
          <p:cNvSpPr/>
          <p:nvPr/>
        </p:nvSpPr>
        <p:spPr>
          <a:xfrm>
            <a:off x="6300192" y="5597041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smtClean="0"/>
              <a:t>Setup()</a:t>
            </a:r>
            <a:endParaRPr lang="de-DE" dirty="0"/>
          </a:p>
        </p:txBody>
      </p:sp>
      <p:sp>
        <p:nvSpPr>
          <p:cNvPr id="12" name="Rechteck 11"/>
          <p:cNvSpPr/>
          <p:nvPr/>
        </p:nvSpPr>
        <p:spPr>
          <a:xfrm>
            <a:off x="6300192" y="5020977"/>
            <a:ext cx="2270463" cy="496255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de-DE" dirty="0" err="1" smtClean="0"/>
              <a:t>Serial.print</a:t>
            </a:r>
            <a:r>
              <a:rPr lang="de-DE" dirty="0" smtClean="0"/>
              <a:t>()</a:t>
            </a:r>
            <a:endParaRPr lang="de-DE" dirty="0"/>
          </a:p>
        </p:txBody>
      </p:sp>
      <p:grpSp>
        <p:nvGrpSpPr>
          <p:cNvPr id="2" name="Gruppieren 1"/>
          <p:cNvGrpSpPr/>
          <p:nvPr/>
        </p:nvGrpSpPr>
        <p:grpSpPr>
          <a:xfrm>
            <a:off x="6300192" y="4465687"/>
            <a:ext cx="2270463" cy="496255"/>
            <a:chOff x="6300192" y="4465687"/>
            <a:chExt cx="2270463" cy="496255"/>
          </a:xfrm>
        </p:grpSpPr>
        <p:sp>
          <p:nvSpPr>
            <p:cNvPr id="24" name="Rechteck 23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16" name="Rechteck 15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-42592</a:t>
              </a:r>
              <a:endParaRPr lang="de-DE" sz="1600" dirty="0"/>
            </a:p>
          </p:txBody>
        </p:sp>
      </p:grpSp>
      <p:sp>
        <p:nvSpPr>
          <p:cNvPr id="25" name="Rechteck 24"/>
          <p:cNvSpPr/>
          <p:nvPr/>
        </p:nvSpPr>
        <p:spPr>
          <a:xfrm>
            <a:off x="6970254" y="4149080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</a:t>
            </a:r>
            <a:r>
              <a:rPr lang="de-DE" sz="1600" dirty="0"/>
              <a:t>  </a:t>
            </a:r>
            <a:r>
              <a:rPr lang="de-DE" sz="1600" dirty="0" smtClean="0"/>
              <a:t>42592 </a:t>
            </a:r>
            <a:endParaRPr lang="de-DE" sz="1600" dirty="0"/>
          </a:p>
        </p:txBody>
      </p:sp>
      <p:grpSp>
        <p:nvGrpSpPr>
          <p:cNvPr id="27" name="Gruppieren 26"/>
          <p:cNvGrpSpPr/>
          <p:nvPr/>
        </p:nvGrpSpPr>
        <p:grpSpPr>
          <a:xfrm>
            <a:off x="6300192" y="3910196"/>
            <a:ext cx="2270463" cy="496255"/>
            <a:chOff x="6300192" y="4465687"/>
            <a:chExt cx="2270463" cy="496255"/>
          </a:xfrm>
        </p:grpSpPr>
        <p:sp>
          <p:nvSpPr>
            <p:cNvPr id="28" name="Rechteck 27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29" name="Rechteck 28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  42592</a:t>
              </a:r>
              <a:endParaRPr lang="de-DE" sz="1600" dirty="0"/>
            </a:p>
          </p:txBody>
        </p:sp>
      </p:grpSp>
      <p:sp>
        <p:nvSpPr>
          <p:cNvPr id="26" name="Rechteck 25"/>
          <p:cNvSpPr/>
          <p:nvPr/>
        </p:nvSpPr>
        <p:spPr>
          <a:xfrm>
            <a:off x="6965409" y="3645024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/>
              <a:t>x</a:t>
            </a:r>
            <a:r>
              <a:rPr lang="de-DE" sz="1600" dirty="0" smtClean="0"/>
              <a:t>                  4259</a:t>
            </a:r>
            <a:endParaRPr lang="de-DE" sz="1600" dirty="0"/>
          </a:p>
        </p:txBody>
      </p:sp>
      <p:grpSp>
        <p:nvGrpSpPr>
          <p:cNvPr id="30" name="Gruppieren 29"/>
          <p:cNvGrpSpPr/>
          <p:nvPr/>
        </p:nvGrpSpPr>
        <p:grpSpPr>
          <a:xfrm>
            <a:off x="6300192" y="3356992"/>
            <a:ext cx="2270463" cy="496255"/>
            <a:chOff x="6300192" y="4465687"/>
            <a:chExt cx="2270463" cy="496255"/>
          </a:xfrm>
        </p:grpSpPr>
        <p:sp>
          <p:nvSpPr>
            <p:cNvPr id="31" name="Rechteck 30"/>
            <p:cNvSpPr/>
            <p:nvPr/>
          </p:nvSpPr>
          <p:spPr>
            <a:xfrm>
              <a:off x="6300192" y="4465687"/>
              <a:ext cx="2270463" cy="496255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r>
                <a:rPr lang="de-DE" dirty="0"/>
                <a:t>f</a:t>
              </a:r>
              <a:r>
                <a:rPr lang="de-DE" dirty="0" smtClean="0"/>
                <a:t>()</a:t>
              </a:r>
              <a:endParaRPr lang="de-DE" dirty="0"/>
            </a:p>
          </p:txBody>
        </p:sp>
        <p:sp>
          <p:nvSpPr>
            <p:cNvPr id="32" name="Rechteck 31"/>
            <p:cNvSpPr/>
            <p:nvPr/>
          </p:nvSpPr>
          <p:spPr>
            <a:xfrm>
              <a:off x="6971124" y="4725144"/>
              <a:ext cx="1550756" cy="21046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600" dirty="0"/>
                <a:t>x</a:t>
              </a:r>
              <a:r>
                <a:rPr lang="de-DE" sz="1600" dirty="0" smtClean="0"/>
                <a:t>              </a:t>
              </a:r>
              <a:r>
                <a:rPr lang="de-DE" sz="1600" dirty="0"/>
                <a:t> </a:t>
              </a:r>
              <a:r>
                <a:rPr lang="de-DE" sz="1600" dirty="0" smtClean="0"/>
                <a:t>   4259</a:t>
              </a:r>
              <a:endParaRPr lang="de-DE" sz="1600" dirty="0"/>
            </a:p>
          </p:txBody>
        </p:sp>
      </p:grpSp>
      <p:sp>
        <p:nvSpPr>
          <p:cNvPr id="33" name="Rechteck 32"/>
          <p:cNvSpPr/>
          <p:nvPr/>
        </p:nvSpPr>
        <p:spPr>
          <a:xfrm>
            <a:off x="6971124" y="5304451"/>
            <a:ext cx="1550756" cy="21046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/>
              <a:t>val</a:t>
            </a:r>
            <a:r>
              <a:rPr lang="de-DE" sz="1600" dirty="0" smtClean="0"/>
              <a:t>                    -/-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018262897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1132</Words>
  <Application>Microsoft Office PowerPoint</Application>
  <PresentationFormat>Bildschirmpräsentation (4:3)</PresentationFormat>
  <Paragraphs>872</Paragraphs>
  <Slides>27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27</vt:i4>
      </vt:variant>
    </vt:vector>
  </HeadingPairs>
  <TitlesOfParts>
    <vt:vector size="28" baseType="lpstr">
      <vt:lpstr>Larissa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Windows-Benutzer</dc:creator>
  <cp:lastModifiedBy>Windows-Benutzer</cp:lastModifiedBy>
  <cp:revision>18</cp:revision>
  <dcterms:created xsi:type="dcterms:W3CDTF">2014-07-01T15:51:20Z</dcterms:created>
  <dcterms:modified xsi:type="dcterms:W3CDTF">2014-07-01T17:35:50Z</dcterms:modified>
</cp:coreProperties>
</file>

<file path=docProps/thumbnail.jpeg>
</file>