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5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1166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828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2640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0556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0930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695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5864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86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62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23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54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DD4B3-0D29-430E-BDC1-4F5C102C0990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4034C-63E8-4B26-999E-2AC4026393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167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5178340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553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491486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0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1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3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0848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275462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0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1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6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37460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491486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0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2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6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0168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28498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0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2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18491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491486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0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3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92242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91210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0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3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70369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4111362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1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3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1237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2627390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1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0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0947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284341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1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0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0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46580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275462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1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0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3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23784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5390361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Serial.begin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s</a:t>
            </a:r>
            <a:r>
              <a:rPr lang="de-DE" sz="1600" dirty="0" err="1" smtClean="0"/>
              <a:t>peed</a:t>
            </a:r>
            <a:r>
              <a:rPr lang="de-DE" sz="1600" dirty="0" smtClean="0"/>
              <a:t>         9600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138992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491486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1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1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3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26878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275462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1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1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6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4224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491486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1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2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6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93208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28498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1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2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9398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491486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1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3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64823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92353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1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81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3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82863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4139558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2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81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3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561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2636912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2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81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0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57481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284341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2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81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0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0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80909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275462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2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81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0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3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39649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5600670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06994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491486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2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81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1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3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8936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28498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2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81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1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6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27515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491486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2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81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2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6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38866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28498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2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81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2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64676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491486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2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81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3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7928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92353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2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729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3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83881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4122792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3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729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3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9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76748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4543031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3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729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&lt;</a:t>
            </a:r>
            <a:r>
              <a:rPr lang="de-DE" sz="1600" dirty="0" err="1" smtClean="0"/>
              <a:t>return</a:t>
            </a:r>
            <a:r>
              <a:rPr lang="de-DE" sz="1600" dirty="0" smtClean="0"/>
              <a:t>&gt;       729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92582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5589240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729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57946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580526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435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176329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78887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27413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1979318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0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87116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2195342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0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1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22739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2627390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0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0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56196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2843414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0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0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0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26697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275462"/>
            <a:ext cx="3935418" cy="29755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1730197"/>
            <a:ext cx="3537033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h(</a:t>
            </a:r>
            <a:r>
              <a:rPr lang="de-DE" sz="1400" dirty="0" err="1" smtClean="0"/>
              <a:t>int</a:t>
            </a:r>
            <a:r>
              <a:rPr lang="de-DE" sz="1400" dirty="0" smtClean="0"/>
              <a:t> z, </a:t>
            </a:r>
            <a:r>
              <a:rPr lang="de-DE" sz="1400" dirty="0" err="1" smtClean="0"/>
              <a:t>int</a:t>
            </a:r>
            <a:r>
              <a:rPr lang="de-DE" sz="1400" dirty="0" smtClean="0"/>
              <a:t> e)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i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1;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(i &lt; e) {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j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int</a:t>
            </a:r>
            <a:r>
              <a:rPr lang="de-DE" sz="1400" dirty="0" smtClean="0"/>
              <a:t> x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 (j &lt; z) </a:t>
            </a:r>
            <a:r>
              <a:rPr lang="de-DE" sz="1400" dirty="0" smtClean="0"/>
              <a:t>{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x = x + z;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    </a:t>
            </a:r>
            <a:r>
              <a:rPr lang="de-DE" sz="1400" dirty="0" err="1" smtClean="0"/>
              <a:t>j++</a:t>
            </a:r>
            <a:r>
              <a:rPr lang="de-DE" sz="1400" dirty="0" smtClean="0"/>
              <a:t>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=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 * x;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    i++;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</a:t>
            </a:r>
            <a:r>
              <a:rPr lang="de-DE" sz="1400" dirty="0" err="1" smtClean="0"/>
              <a:t>ergebnis</a:t>
            </a:r>
            <a:r>
              <a:rPr lang="de-DE" sz="1400" dirty="0" smtClean="0"/>
              <a:t>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(h(3,3));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3: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-/-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6300192" y="1285905"/>
            <a:ext cx="2270463" cy="3672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h()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968837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z                         3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59694" y="443711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                         3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53979" y="416622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                          0</a:t>
            </a:r>
            <a:endParaRPr lang="de-DE" sz="1600" dirty="0"/>
          </a:p>
        </p:txBody>
      </p:sp>
      <p:sp>
        <p:nvSpPr>
          <p:cNvPr id="31" name="Rechteck 30"/>
          <p:cNvSpPr/>
          <p:nvPr/>
        </p:nvSpPr>
        <p:spPr>
          <a:xfrm>
            <a:off x="6953979" y="38839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ergebnis</a:t>
            </a:r>
            <a:r>
              <a:rPr lang="de-DE" sz="1600" dirty="0" smtClean="0"/>
              <a:t>            1</a:t>
            </a:r>
            <a:endParaRPr lang="de-DE" sz="1600" dirty="0"/>
          </a:p>
        </p:txBody>
      </p:sp>
      <p:sp>
        <p:nvSpPr>
          <p:cNvPr id="32" name="Rechteck 31"/>
          <p:cNvSpPr/>
          <p:nvPr/>
        </p:nvSpPr>
        <p:spPr>
          <a:xfrm>
            <a:off x="6959694" y="362201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j                          0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53979" y="3362556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x                         3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02886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1682</Words>
  <Application>Microsoft Office PowerPoint</Application>
  <PresentationFormat>Bildschirmpräsentation (4:3)</PresentationFormat>
  <Paragraphs>1500</Paragraphs>
  <Slides>40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1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lastModifiedBy>Windows-Benutzer</cp:lastModifiedBy>
  <cp:revision>9</cp:revision>
  <dcterms:created xsi:type="dcterms:W3CDTF">2014-07-01T17:12:20Z</dcterms:created>
  <dcterms:modified xsi:type="dcterms:W3CDTF">2014-07-01T17:32:40Z</dcterms:modified>
</cp:coreProperties>
</file>