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  <p:sldId id="260" r:id="rId4"/>
    <p:sldId id="262" r:id="rId5"/>
    <p:sldId id="263" r:id="rId6"/>
    <p:sldId id="264" r:id="rId7"/>
    <p:sldId id="265" r:id="rId8"/>
    <p:sldId id="266" r:id="rId9"/>
    <p:sldId id="267" r:id="rId10"/>
    <p:sldId id="268" r:id="rId11"/>
    <p:sldId id="269" r:id="rId12"/>
    <p:sldId id="270" r:id="rId13"/>
    <p:sldId id="271" r:id="rId14"/>
    <p:sldId id="272" r:id="rId15"/>
    <p:sldId id="273" r:id="rId16"/>
    <p:sldId id="274" r:id="rId17"/>
    <p:sldId id="275" r:id="rId18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056" y="-6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F837AE-8FC9-4F78-8855-2C6417EE3489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54517-F23D-4F8B-A657-AAFFEF1FE24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11336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F837AE-8FC9-4F78-8855-2C6417EE3489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54517-F23D-4F8B-A657-AAFFEF1FE24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65791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F837AE-8FC9-4F78-8855-2C6417EE3489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54517-F23D-4F8B-A657-AAFFEF1FE24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736837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F837AE-8FC9-4F78-8855-2C6417EE3489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54517-F23D-4F8B-A657-AAFFEF1FE24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657036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F837AE-8FC9-4F78-8855-2C6417EE3489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54517-F23D-4F8B-A657-AAFFEF1FE24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84685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F837AE-8FC9-4F78-8855-2C6417EE3489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54517-F23D-4F8B-A657-AAFFEF1FE24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355224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F837AE-8FC9-4F78-8855-2C6417EE3489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54517-F23D-4F8B-A657-AAFFEF1FE24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605559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F837AE-8FC9-4F78-8855-2C6417EE3489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54517-F23D-4F8B-A657-AAFFEF1FE24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751125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F837AE-8FC9-4F78-8855-2C6417EE3489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54517-F23D-4F8B-A657-AAFFEF1FE24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349821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F837AE-8FC9-4F78-8855-2C6417EE3489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54517-F23D-4F8B-A657-AAFFEF1FE24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967602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F837AE-8FC9-4F78-8855-2C6417EE3489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54517-F23D-4F8B-A657-AAFFEF1FE24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675191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F837AE-8FC9-4F78-8855-2C6417EE3489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D54517-F23D-4F8B-A657-AAFFEF1FE24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618835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4875258"/>
            <a:ext cx="3935418" cy="270504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4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2053360"/>
            <a:ext cx="3537033" cy="37548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g(</a:t>
            </a:r>
            <a:r>
              <a:rPr lang="de-DE" sz="1400" dirty="0" err="1" smtClean="0"/>
              <a:t>char</a:t>
            </a:r>
            <a:r>
              <a:rPr lang="de-DE" sz="1400" dirty="0" smtClean="0"/>
              <a:t>* </a:t>
            </a:r>
            <a:r>
              <a:rPr lang="de-DE" sz="1400" dirty="0" err="1" smtClean="0"/>
              <a:t>str</a:t>
            </a:r>
            <a:r>
              <a:rPr lang="de-DE" sz="1400" dirty="0" smtClean="0"/>
              <a:t>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len</a:t>
            </a:r>
            <a:r>
              <a:rPr lang="de-DE" sz="1400" dirty="0" smtClean="0"/>
              <a:t> = </a:t>
            </a:r>
            <a:r>
              <a:rPr lang="de-DE" sz="1400" dirty="0" err="1" smtClean="0"/>
              <a:t>strlen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links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rechts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[links]==´ ´ &amp;&amp; links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links++;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[len-1-rechts]==´ ´ &amp;&amp; rechts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rechts++;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smtClean="0"/>
              <a:t> 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links + rechts;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(g(´´   Test Text   ´´);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2: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23154183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158496"/>
            <a:ext cx="3935418" cy="27050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2053360"/>
            <a:ext cx="3537033" cy="37548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g(</a:t>
            </a:r>
            <a:r>
              <a:rPr lang="de-DE" sz="1400" dirty="0" err="1" smtClean="0"/>
              <a:t>char</a:t>
            </a:r>
            <a:r>
              <a:rPr lang="de-DE" sz="1400" dirty="0" smtClean="0"/>
              <a:t>* </a:t>
            </a:r>
            <a:r>
              <a:rPr lang="de-DE" sz="1400" dirty="0" err="1" smtClean="0"/>
              <a:t>str</a:t>
            </a:r>
            <a:r>
              <a:rPr lang="de-DE" sz="1400" dirty="0" smtClean="0"/>
              <a:t>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len</a:t>
            </a:r>
            <a:r>
              <a:rPr lang="de-DE" sz="1400" dirty="0" smtClean="0"/>
              <a:t> = </a:t>
            </a:r>
            <a:r>
              <a:rPr lang="de-DE" sz="1400" dirty="0" err="1" smtClean="0"/>
              <a:t>strlen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links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rechts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[links]==´ ´ &amp;&amp; links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links++;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[len-1-rechts]==´ ´ &amp;&amp; rechts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rechts++;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smtClean="0"/>
              <a:t> 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links + rechts;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(g(´´   Test Text   ´´);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2: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305907" y="5041550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5" name="Rechteck 24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  <p:sp>
        <p:nvSpPr>
          <p:cNvPr id="27" name="Rechteck 26"/>
          <p:cNvSpPr/>
          <p:nvPr/>
        </p:nvSpPr>
        <p:spPr>
          <a:xfrm>
            <a:off x="6311622" y="2242601"/>
            <a:ext cx="2270463" cy="275914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g()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975969" y="4742289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err="1" smtClean="0"/>
              <a:t>str</a:t>
            </a:r>
            <a:r>
              <a:rPr lang="de-DE" sz="1200" dirty="0" smtClean="0"/>
              <a:t>      </a:t>
            </a:r>
            <a:r>
              <a:rPr lang="de-DE" sz="1200" dirty="0" smtClean="0"/>
              <a:t> ´´   Test Text   ´´</a:t>
            </a:r>
            <a:endParaRPr lang="de-DE" sz="1200" dirty="0"/>
          </a:p>
        </p:txBody>
      </p:sp>
      <p:sp>
        <p:nvSpPr>
          <p:cNvPr id="28" name="Rechteck 27"/>
          <p:cNvSpPr/>
          <p:nvPr/>
        </p:nvSpPr>
        <p:spPr>
          <a:xfrm>
            <a:off x="6975969" y="448283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err="1" smtClean="0"/>
              <a:t>len</a:t>
            </a:r>
            <a:r>
              <a:rPr lang="de-DE" sz="1200" dirty="0" smtClean="0"/>
              <a:t>                             14</a:t>
            </a:r>
            <a:endParaRPr lang="de-DE" sz="1200" dirty="0"/>
          </a:p>
        </p:txBody>
      </p:sp>
      <p:sp>
        <p:nvSpPr>
          <p:cNvPr id="29" name="Rechteck 28"/>
          <p:cNvSpPr/>
          <p:nvPr/>
        </p:nvSpPr>
        <p:spPr>
          <a:xfrm>
            <a:off x="6965409" y="422108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smtClean="0"/>
              <a:t>links                            2</a:t>
            </a:r>
            <a:endParaRPr lang="de-DE" sz="1200" dirty="0"/>
          </a:p>
        </p:txBody>
      </p:sp>
      <p:sp>
        <p:nvSpPr>
          <p:cNvPr id="30" name="Rechteck 29"/>
          <p:cNvSpPr/>
          <p:nvPr/>
        </p:nvSpPr>
        <p:spPr>
          <a:xfrm>
            <a:off x="6964539" y="395347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smtClean="0"/>
              <a:t>rechts                         0</a:t>
            </a:r>
            <a:endParaRPr lang="de-DE" sz="1200" dirty="0"/>
          </a:p>
        </p:txBody>
      </p:sp>
    </p:spTree>
    <p:extLst>
      <p:ext uri="{BB962C8B-B14F-4D97-AF65-F5344CB8AC3E}">
        <p14:creationId xmlns:p14="http://schemas.microsoft.com/office/powerpoint/2010/main" val="17084021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158496"/>
            <a:ext cx="3935418" cy="27050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2053360"/>
            <a:ext cx="3537033" cy="37548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g(</a:t>
            </a:r>
            <a:r>
              <a:rPr lang="de-DE" sz="1400" dirty="0" err="1" smtClean="0"/>
              <a:t>char</a:t>
            </a:r>
            <a:r>
              <a:rPr lang="de-DE" sz="1400" dirty="0" smtClean="0"/>
              <a:t>* </a:t>
            </a:r>
            <a:r>
              <a:rPr lang="de-DE" sz="1400" dirty="0" err="1" smtClean="0"/>
              <a:t>str</a:t>
            </a:r>
            <a:r>
              <a:rPr lang="de-DE" sz="1400" dirty="0" smtClean="0"/>
              <a:t>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len</a:t>
            </a:r>
            <a:r>
              <a:rPr lang="de-DE" sz="1400" dirty="0" smtClean="0"/>
              <a:t> = </a:t>
            </a:r>
            <a:r>
              <a:rPr lang="de-DE" sz="1400" dirty="0" err="1" smtClean="0"/>
              <a:t>strlen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links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rechts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[links]==´ ´ &amp;&amp; links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links++;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[len-1-rechts]==´ ´ &amp;&amp; rechts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rechts++;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smtClean="0"/>
              <a:t> 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links + rechts;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(g(´´   Test Text   ´´);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2: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305907" y="5041550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5" name="Rechteck 24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  <p:sp>
        <p:nvSpPr>
          <p:cNvPr id="27" name="Rechteck 26"/>
          <p:cNvSpPr/>
          <p:nvPr/>
        </p:nvSpPr>
        <p:spPr>
          <a:xfrm>
            <a:off x="6311622" y="2242601"/>
            <a:ext cx="2270463" cy="275914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g()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975969" y="4742289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err="1" smtClean="0"/>
              <a:t>str</a:t>
            </a:r>
            <a:r>
              <a:rPr lang="de-DE" sz="1200" dirty="0" smtClean="0"/>
              <a:t>      </a:t>
            </a:r>
            <a:r>
              <a:rPr lang="de-DE" sz="1200" dirty="0" smtClean="0"/>
              <a:t> ´´   Test Text   ´´</a:t>
            </a:r>
            <a:endParaRPr lang="de-DE" sz="1200" dirty="0"/>
          </a:p>
        </p:txBody>
      </p:sp>
      <p:sp>
        <p:nvSpPr>
          <p:cNvPr id="28" name="Rechteck 27"/>
          <p:cNvSpPr/>
          <p:nvPr/>
        </p:nvSpPr>
        <p:spPr>
          <a:xfrm>
            <a:off x="6975969" y="448283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err="1" smtClean="0"/>
              <a:t>len</a:t>
            </a:r>
            <a:r>
              <a:rPr lang="de-DE" sz="1200" dirty="0" smtClean="0"/>
              <a:t>                             14</a:t>
            </a:r>
            <a:endParaRPr lang="de-DE" sz="1200" dirty="0"/>
          </a:p>
        </p:txBody>
      </p:sp>
      <p:sp>
        <p:nvSpPr>
          <p:cNvPr id="29" name="Rechteck 28"/>
          <p:cNvSpPr/>
          <p:nvPr/>
        </p:nvSpPr>
        <p:spPr>
          <a:xfrm>
            <a:off x="6965409" y="422108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smtClean="0"/>
              <a:t>links                            3</a:t>
            </a:r>
            <a:endParaRPr lang="de-DE" sz="1200" dirty="0"/>
          </a:p>
        </p:txBody>
      </p:sp>
      <p:sp>
        <p:nvSpPr>
          <p:cNvPr id="30" name="Rechteck 29"/>
          <p:cNvSpPr/>
          <p:nvPr/>
        </p:nvSpPr>
        <p:spPr>
          <a:xfrm>
            <a:off x="6964539" y="395347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smtClean="0"/>
              <a:t>rechts                         0</a:t>
            </a:r>
            <a:endParaRPr lang="de-DE" sz="1200" dirty="0"/>
          </a:p>
        </p:txBody>
      </p:sp>
    </p:spTree>
    <p:extLst>
      <p:ext uri="{BB962C8B-B14F-4D97-AF65-F5344CB8AC3E}">
        <p14:creationId xmlns:p14="http://schemas.microsoft.com/office/powerpoint/2010/main" val="276381182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806568"/>
            <a:ext cx="3935418" cy="27050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2053360"/>
            <a:ext cx="3537033" cy="37548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g(</a:t>
            </a:r>
            <a:r>
              <a:rPr lang="de-DE" sz="1400" dirty="0" err="1" smtClean="0"/>
              <a:t>char</a:t>
            </a:r>
            <a:r>
              <a:rPr lang="de-DE" sz="1400" dirty="0" smtClean="0"/>
              <a:t>* </a:t>
            </a:r>
            <a:r>
              <a:rPr lang="de-DE" sz="1400" dirty="0" err="1" smtClean="0"/>
              <a:t>str</a:t>
            </a:r>
            <a:r>
              <a:rPr lang="de-DE" sz="1400" dirty="0" smtClean="0"/>
              <a:t>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len</a:t>
            </a:r>
            <a:r>
              <a:rPr lang="de-DE" sz="1400" dirty="0" smtClean="0"/>
              <a:t> = </a:t>
            </a:r>
            <a:r>
              <a:rPr lang="de-DE" sz="1400" dirty="0" err="1" smtClean="0"/>
              <a:t>strlen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links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rechts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[links]==´ ´ &amp;&amp; links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links++;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[len-1-rechts]==´ ´ &amp;&amp; rechts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rechts++;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smtClean="0"/>
              <a:t> 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links + rechts;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(g(´´   Test Text   ´´);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2: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305907" y="5041550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5" name="Rechteck 24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  <p:sp>
        <p:nvSpPr>
          <p:cNvPr id="27" name="Rechteck 26"/>
          <p:cNvSpPr/>
          <p:nvPr/>
        </p:nvSpPr>
        <p:spPr>
          <a:xfrm>
            <a:off x="6311622" y="2242601"/>
            <a:ext cx="2270463" cy="275914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g()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975969" y="4742289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err="1" smtClean="0"/>
              <a:t>str</a:t>
            </a:r>
            <a:r>
              <a:rPr lang="de-DE" sz="1200" dirty="0" smtClean="0"/>
              <a:t>      </a:t>
            </a:r>
            <a:r>
              <a:rPr lang="de-DE" sz="1200" dirty="0" smtClean="0"/>
              <a:t> ´´   Test Text   ´´</a:t>
            </a:r>
            <a:endParaRPr lang="de-DE" sz="1200" dirty="0"/>
          </a:p>
        </p:txBody>
      </p:sp>
      <p:sp>
        <p:nvSpPr>
          <p:cNvPr id="28" name="Rechteck 27"/>
          <p:cNvSpPr/>
          <p:nvPr/>
        </p:nvSpPr>
        <p:spPr>
          <a:xfrm>
            <a:off x="6975969" y="448283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err="1" smtClean="0"/>
              <a:t>len</a:t>
            </a:r>
            <a:r>
              <a:rPr lang="de-DE" sz="1200" dirty="0" smtClean="0"/>
              <a:t>                             14</a:t>
            </a:r>
            <a:endParaRPr lang="de-DE" sz="1200" dirty="0"/>
          </a:p>
        </p:txBody>
      </p:sp>
      <p:sp>
        <p:nvSpPr>
          <p:cNvPr id="29" name="Rechteck 28"/>
          <p:cNvSpPr/>
          <p:nvPr/>
        </p:nvSpPr>
        <p:spPr>
          <a:xfrm>
            <a:off x="6965409" y="422108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smtClean="0"/>
              <a:t>links                            3</a:t>
            </a:r>
            <a:endParaRPr lang="de-DE" sz="1200" dirty="0"/>
          </a:p>
        </p:txBody>
      </p:sp>
      <p:sp>
        <p:nvSpPr>
          <p:cNvPr id="30" name="Rechteck 29"/>
          <p:cNvSpPr/>
          <p:nvPr/>
        </p:nvSpPr>
        <p:spPr>
          <a:xfrm>
            <a:off x="6964539" y="395347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smtClean="0"/>
              <a:t>rechts                         1</a:t>
            </a:r>
            <a:endParaRPr lang="de-DE" sz="1200" dirty="0"/>
          </a:p>
        </p:txBody>
      </p:sp>
    </p:spTree>
    <p:extLst>
      <p:ext uri="{BB962C8B-B14F-4D97-AF65-F5344CB8AC3E}">
        <p14:creationId xmlns:p14="http://schemas.microsoft.com/office/powerpoint/2010/main" val="418593912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806568"/>
            <a:ext cx="3935418" cy="27050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2053360"/>
            <a:ext cx="3537033" cy="37548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g(</a:t>
            </a:r>
            <a:r>
              <a:rPr lang="de-DE" sz="1400" dirty="0" err="1" smtClean="0"/>
              <a:t>char</a:t>
            </a:r>
            <a:r>
              <a:rPr lang="de-DE" sz="1400" dirty="0" smtClean="0"/>
              <a:t>* </a:t>
            </a:r>
            <a:r>
              <a:rPr lang="de-DE" sz="1400" dirty="0" err="1" smtClean="0"/>
              <a:t>str</a:t>
            </a:r>
            <a:r>
              <a:rPr lang="de-DE" sz="1400" dirty="0" smtClean="0"/>
              <a:t>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len</a:t>
            </a:r>
            <a:r>
              <a:rPr lang="de-DE" sz="1400" dirty="0" smtClean="0"/>
              <a:t> = </a:t>
            </a:r>
            <a:r>
              <a:rPr lang="de-DE" sz="1400" dirty="0" err="1" smtClean="0"/>
              <a:t>strlen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links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rechts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[links]==´ ´ &amp;&amp; links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links++;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[len-1-rechts]==´ ´ &amp;&amp; rechts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rechts++;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smtClean="0"/>
              <a:t> 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links + rechts;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(g(´´   Test Text   ´´);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2: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305907" y="5041550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5" name="Rechteck 24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  <p:sp>
        <p:nvSpPr>
          <p:cNvPr id="27" name="Rechteck 26"/>
          <p:cNvSpPr/>
          <p:nvPr/>
        </p:nvSpPr>
        <p:spPr>
          <a:xfrm>
            <a:off x="6311622" y="2242601"/>
            <a:ext cx="2270463" cy="275914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g()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975969" y="4742289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err="1" smtClean="0"/>
              <a:t>str</a:t>
            </a:r>
            <a:r>
              <a:rPr lang="de-DE" sz="1200" dirty="0" smtClean="0"/>
              <a:t>      </a:t>
            </a:r>
            <a:r>
              <a:rPr lang="de-DE" sz="1200" dirty="0" smtClean="0"/>
              <a:t> ´´   Test Text   ´´</a:t>
            </a:r>
            <a:endParaRPr lang="de-DE" sz="1200" dirty="0"/>
          </a:p>
        </p:txBody>
      </p:sp>
      <p:sp>
        <p:nvSpPr>
          <p:cNvPr id="28" name="Rechteck 27"/>
          <p:cNvSpPr/>
          <p:nvPr/>
        </p:nvSpPr>
        <p:spPr>
          <a:xfrm>
            <a:off x="6975969" y="448283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err="1" smtClean="0"/>
              <a:t>len</a:t>
            </a:r>
            <a:r>
              <a:rPr lang="de-DE" sz="1200" dirty="0" smtClean="0"/>
              <a:t>                             14</a:t>
            </a:r>
            <a:endParaRPr lang="de-DE" sz="1200" dirty="0"/>
          </a:p>
        </p:txBody>
      </p:sp>
      <p:sp>
        <p:nvSpPr>
          <p:cNvPr id="29" name="Rechteck 28"/>
          <p:cNvSpPr/>
          <p:nvPr/>
        </p:nvSpPr>
        <p:spPr>
          <a:xfrm>
            <a:off x="6965409" y="422108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smtClean="0"/>
              <a:t>links                            3</a:t>
            </a:r>
            <a:endParaRPr lang="de-DE" sz="1200" dirty="0"/>
          </a:p>
        </p:txBody>
      </p:sp>
      <p:sp>
        <p:nvSpPr>
          <p:cNvPr id="30" name="Rechteck 29"/>
          <p:cNvSpPr/>
          <p:nvPr/>
        </p:nvSpPr>
        <p:spPr>
          <a:xfrm>
            <a:off x="6964539" y="395347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smtClean="0"/>
              <a:t>rechts                         2</a:t>
            </a:r>
            <a:endParaRPr lang="de-DE" sz="1200" dirty="0"/>
          </a:p>
        </p:txBody>
      </p:sp>
    </p:spTree>
    <p:extLst>
      <p:ext uri="{BB962C8B-B14F-4D97-AF65-F5344CB8AC3E}">
        <p14:creationId xmlns:p14="http://schemas.microsoft.com/office/powerpoint/2010/main" val="129627634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4238616"/>
            <a:ext cx="3935418" cy="27050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2053360"/>
            <a:ext cx="3537033" cy="37548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g(</a:t>
            </a:r>
            <a:r>
              <a:rPr lang="de-DE" sz="1400" dirty="0" err="1" smtClean="0"/>
              <a:t>char</a:t>
            </a:r>
            <a:r>
              <a:rPr lang="de-DE" sz="1400" dirty="0" smtClean="0"/>
              <a:t>* </a:t>
            </a:r>
            <a:r>
              <a:rPr lang="de-DE" sz="1400" dirty="0" err="1" smtClean="0"/>
              <a:t>str</a:t>
            </a:r>
            <a:r>
              <a:rPr lang="de-DE" sz="1400" dirty="0" smtClean="0"/>
              <a:t>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len</a:t>
            </a:r>
            <a:r>
              <a:rPr lang="de-DE" sz="1400" dirty="0" smtClean="0"/>
              <a:t> = </a:t>
            </a:r>
            <a:r>
              <a:rPr lang="de-DE" sz="1400" dirty="0" err="1" smtClean="0"/>
              <a:t>strlen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links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rechts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[links]==´ ´ &amp;&amp; links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links++;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[len-1-rechts]==´ ´ &amp;&amp; rechts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rechts++;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smtClean="0"/>
              <a:t> 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links + rechts;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(g(´´   Test Text   ´´);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2: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305907" y="5041550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5" name="Rechteck 24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  <p:sp>
        <p:nvSpPr>
          <p:cNvPr id="27" name="Rechteck 26"/>
          <p:cNvSpPr/>
          <p:nvPr/>
        </p:nvSpPr>
        <p:spPr>
          <a:xfrm>
            <a:off x="6311622" y="2242601"/>
            <a:ext cx="2270463" cy="275914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g()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975969" y="4742289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err="1" smtClean="0"/>
              <a:t>str</a:t>
            </a:r>
            <a:r>
              <a:rPr lang="de-DE" sz="1200" dirty="0" smtClean="0"/>
              <a:t>      </a:t>
            </a:r>
            <a:r>
              <a:rPr lang="de-DE" sz="1200" dirty="0" smtClean="0"/>
              <a:t> ´´   Test Text   ´´</a:t>
            </a:r>
            <a:endParaRPr lang="de-DE" sz="1200" dirty="0"/>
          </a:p>
        </p:txBody>
      </p:sp>
      <p:sp>
        <p:nvSpPr>
          <p:cNvPr id="28" name="Rechteck 27"/>
          <p:cNvSpPr/>
          <p:nvPr/>
        </p:nvSpPr>
        <p:spPr>
          <a:xfrm>
            <a:off x="6975969" y="448283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err="1" smtClean="0"/>
              <a:t>len</a:t>
            </a:r>
            <a:r>
              <a:rPr lang="de-DE" sz="1200" dirty="0" smtClean="0"/>
              <a:t>                             14</a:t>
            </a:r>
            <a:endParaRPr lang="de-DE" sz="1200" dirty="0"/>
          </a:p>
        </p:txBody>
      </p:sp>
      <p:sp>
        <p:nvSpPr>
          <p:cNvPr id="29" name="Rechteck 28"/>
          <p:cNvSpPr/>
          <p:nvPr/>
        </p:nvSpPr>
        <p:spPr>
          <a:xfrm>
            <a:off x="6965409" y="422108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smtClean="0"/>
              <a:t>links                            3</a:t>
            </a:r>
            <a:endParaRPr lang="de-DE" sz="1200" dirty="0"/>
          </a:p>
        </p:txBody>
      </p:sp>
      <p:sp>
        <p:nvSpPr>
          <p:cNvPr id="30" name="Rechteck 29"/>
          <p:cNvSpPr/>
          <p:nvPr/>
        </p:nvSpPr>
        <p:spPr>
          <a:xfrm>
            <a:off x="6964539" y="395347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smtClean="0"/>
              <a:t>rechts                         2</a:t>
            </a:r>
            <a:endParaRPr lang="de-DE" sz="1200" dirty="0"/>
          </a:p>
        </p:txBody>
      </p:sp>
      <p:sp>
        <p:nvSpPr>
          <p:cNvPr id="31" name="Rechteck 30"/>
          <p:cNvSpPr/>
          <p:nvPr/>
        </p:nvSpPr>
        <p:spPr>
          <a:xfrm>
            <a:off x="6959694" y="369402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smtClean="0"/>
              <a:t>&lt;</a:t>
            </a:r>
            <a:r>
              <a:rPr lang="de-DE" sz="1200" dirty="0" err="1" smtClean="0"/>
              <a:t>return</a:t>
            </a:r>
            <a:r>
              <a:rPr lang="de-DE" sz="1200" dirty="0" smtClean="0"/>
              <a:t>&gt;                     5</a:t>
            </a:r>
            <a:endParaRPr lang="de-DE" sz="1200" dirty="0"/>
          </a:p>
        </p:txBody>
      </p:sp>
    </p:spTree>
    <p:extLst>
      <p:ext uri="{BB962C8B-B14F-4D97-AF65-F5344CB8AC3E}">
        <p14:creationId xmlns:p14="http://schemas.microsoft.com/office/powerpoint/2010/main" val="205200006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5301208"/>
            <a:ext cx="3935418" cy="27050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2053360"/>
            <a:ext cx="3537033" cy="37548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g(</a:t>
            </a:r>
            <a:r>
              <a:rPr lang="de-DE" sz="1400" dirty="0" err="1" smtClean="0"/>
              <a:t>char</a:t>
            </a:r>
            <a:r>
              <a:rPr lang="de-DE" sz="1400" dirty="0" smtClean="0"/>
              <a:t>* </a:t>
            </a:r>
            <a:r>
              <a:rPr lang="de-DE" sz="1400" dirty="0" err="1" smtClean="0"/>
              <a:t>str</a:t>
            </a:r>
            <a:r>
              <a:rPr lang="de-DE" sz="1400" dirty="0" smtClean="0"/>
              <a:t>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len</a:t>
            </a:r>
            <a:r>
              <a:rPr lang="de-DE" sz="1400" dirty="0" smtClean="0"/>
              <a:t> = </a:t>
            </a:r>
            <a:r>
              <a:rPr lang="de-DE" sz="1400" dirty="0" err="1" smtClean="0"/>
              <a:t>strlen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links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rechts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[links]==´ ´ &amp;&amp; links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links++;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[len-1-rechts]==´ ´ &amp;&amp; rechts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rechts++;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smtClean="0"/>
              <a:t> 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links + rechts;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(g(´´   Test Text   ´´);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2: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305907" y="5041550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5" name="Rechteck 24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  5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138851804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5517615"/>
            <a:ext cx="3935418" cy="27050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2053360"/>
            <a:ext cx="3537033" cy="37548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g(</a:t>
            </a:r>
            <a:r>
              <a:rPr lang="de-DE" sz="1400" dirty="0" err="1" smtClean="0"/>
              <a:t>char</a:t>
            </a:r>
            <a:r>
              <a:rPr lang="de-DE" sz="1400" dirty="0" smtClean="0"/>
              <a:t>* </a:t>
            </a:r>
            <a:r>
              <a:rPr lang="de-DE" sz="1400" dirty="0" err="1" smtClean="0"/>
              <a:t>str</a:t>
            </a:r>
            <a:r>
              <a:rPr lang="de-DE" sz="1400" dirty="0" smtClean="0"/>
              <a:t>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len</a:t>
            </a:r>
            <a:r>
              <a:rPr lang="de-DE" sz="1400" dirty="0" smtClean="0"/>
              <a:t> = </a:t>
            </a:r>
            <a:r>
              <a:rPr lang="de-DE" sz="1400" dirty="0" err="1" smtClean="0"/>
              <a:t>strlen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links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rechts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[links]==´ ´ &amp;&amp; links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links++;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[len-1-rechts]==´ ´ &amp;&amp; rechts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rechts++;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smtClean="0"/>
              <a:t> 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links + rechts;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(g(´´   Test Text   ´´);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2: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00574754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2053360"/>
            <a:ext cx="3537033" cy="37548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g(</a:t>
            </a:r>
            <a:r>
              <a:rPr lang="de-DE" sz="1400" dirty="0" err="1" smtClean="0"/>
              <a:t>char</a:t>
            </a:r>
            <a:r>
              <a:rPr lang="de-DE" sz="1400" dirty="0" smtClean="0"/>
              <a:t>* </a:t>
            </a:r>
            <a:r>
              <a:rPr lang="de-DE" sz="1400" dirty="0" err="1" smtClean="0"/>
              <a:t>str</a:t>
            </a:r>
            <a:r>
              <a:rPr lang="de-DE" sz="1400" dirty="0" smtClean="0"/>
              <a:t>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len</a:t>
            </a:r>
            <a:r>
              <a:rPr lang="de-DE" sz="1400" dirty="0" smtClean="0"/>
              <a:t> = </a:t>
            </a:r>
            <a:r>
              <a:rPr lang="de-DE" sz="1400" dirty="0" err="1" smtClean="0"/>
              <a:t>strlen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links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rechts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[links]==´ ´ &amp;&amp; links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links++;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[len-1-rechts]==´ ´ &amp;&amp; rechts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rechts++;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smtClean="0"/>
              <a:t> 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links + rechts;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(g(´´   Test Text   ´´);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2: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</p:spTree>
    <p:extLst>
      <p:ext uri="{BB962C8B-B14F-4D97-AF65-F5344CB8AC3E}">
        <p14:creationId xmlns:p14="http://schemas.microsoft.com/office/powerpoint/2010/main" val="42206671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5085567"/>
            <a:ext cx="3935418" cy="270504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4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2053360"/>
            <a:ext cx="3537033" cy="37548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g(</a:t>
            </a:r>
            <a:r>
              <a:rPr lang="de-DE" sz="1400" dirty="0" err="1" smtClean="0"/>
              <a:t>char</a:t>
            </a:r>
            <a:r>
              <a:rPr lang="de-DE" sz="1400" dirty="0" smtClean="0"/>
              <a:t>* </a:t>
            </a:r>
            <a:r>
              <a:rPr lang="de-DE" sz="1400" dirty="0" err="1" smtClean="0"/>
              <a:t>str</a:t>
            </a:r>
            <a:r>
              <a:rPr lang="de-DE" sz="1400" dirty="0" smtClean="0"/>
              <a:t>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len</a:t>
            </a:r>
            <a:r>
              <a:rPr lang="de-DE" sz="1400" dirty="0" smtClean="0"/>
              <a:t> = </a:t>
            </a:r>
            <a:r>
              <a:rPr lang="de-DE" sz="1400" dirty="0" err="1" smtClean="0"/>
              <a:t>strlen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links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rechts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[links]==´ ´ &amp;&amp; links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links++;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[len-1-rechts]==´ ´ &amp;&amp; rechts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rechts++;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smtClean="0"/>
              <a:t> 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links + rechts;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(g(´´   Test Text   ´´);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2: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305907" y="5041550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Serial.begin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5" name="Rechteck 24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/>
              <a:t>s</a:t>
            </a:r>
            <a:r>
              <a:rPr lang="de-DE" sz="1600" dirty="0" err="1" smtClean="0"/>
              <a:t>peed</a:t>
            </a:r>
            <a:r>
              <a:rPr lang="de-DE" sz="1600" dirty="0" smtClean="0"/>
              <a:t>         9600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10308448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5079469"/>
            <a:ext cx="3935418" cy="27050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2053360"/>
            <a:ext cx="3537033" cy="37548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g(</a:t>
            </a:r>
            <a:r>
              <a:rPr lang="de-DE" sz="1400" dirty="0" err="1" smtClean="0"/>
              <a:t>char</a:t>
            </a:r>
            <a:r>
              <a:rPr lang="de-DE" sz="1400" dirty="0" smtClean="0"/>
              <a:t>* </a:t>
            </a:r>
            <a:r>
              <a:rPr lang="de-DE" sz="1400" dirty="0" err="1" smtClean="0"/>
              <a:t>str</a:t>
            </a:r>
            <a:r>
              <a:rPr lang="de-DE" sz="1400" dirty="0" smtClean="0"/>
              <a:t>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len</a:t>
            </a:r>
            <a:r>
              <a:rPr lang="de-DE" sz="1400" dirty="0" smtClean="0"/>
              <a:t> = </a:t>
            </a:r>
            <a:r>
              <a:rPr lang="de-DE" sz="1400" dirty="0" err="1" smtClean="0"/>
              <a:t>strlen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links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rechts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[links]==´ ´ &amp;&amp; links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links++;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[len-1-rechts]==´ ´ &amp;&amp; rechts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rechts++;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smtClean="0"/>
              <a:t> 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links + rechts;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(g(´´   Test Text   ´´);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2: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216753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5301591"/>
            <a:ext cx="3935418" cy="27050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2053360"/>
            <a:ext cx="3537033" cy="37548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g(</a:t>
            </a:r>
            <a:r>
              <a:rPr lang="de-DE" sz="1400" dirty="0" err="1" smtClean="0"/>
              <a:t>char</a:t>
            </a:r>
            <a:r>
              <a:rPr lang="de-DE" sz="1400" dirty="0" smtClean="0"/>
              <a:t>* </a:t>
            </a:r>
            <a:r>
              <a:rPr lang="de-DE" sz="1400" dirty="0" err="1" smtClean="0"/>
              <a:t>str</a:t>
            </a:r>
            <a:r>
              <a:rPr lang="de-DE" sz="1400" dirty="0" smtClean="0"/>
              <a:t>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len</a:t>
            </a:r>
            <a:r>
              <a:rPr lang="de-DE" sz="1400" dirty="0" smtClean="0"/>
              <a:t> = </a:t>
            </a:r>
            <a:r>
              <a:rPr lang="de-DE" sz="1400" dirty="0" err="1" smtClean="0"/>
              <a:t>strlen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links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rechts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[links]==´ ´ &amp;&amp; links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links++;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[len-1-rechts]==´ ´ &amp;&amp; rechts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rechts++;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smtClean="0"/>
              <a:t> 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links + rechts;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(g(´´   Test Text   ´´);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2: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305907" y="5041550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5" name="Rechteck 24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  <p:sp>
        <p:nvSpPr>
          <p:cNvPr id="26" name="Rechteck 25"/>
          <p:cNvSpPr/>
          <p:nvPr/>
        </p:nvSpPr>
        <p:spPr>
          <a:xfrm>
            <a:off x="6975969" y="4742289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err="1" smtClean="0"/>
              <a:t>str</a:t>
            </a:r>
            <a:r>
              <a:rPr lang="de-DE" sz="1200" dirty="0" smtClean="0"/>
              <a:t>      </a:t>
            </a:r>
            <a:r>
              <a:rPr lang="de-DE" sz="1200" dirty="0" smtClean="0"/>
              <a:t> ´´   Test Text   ´´</a:t>
            </a:r>
            <a:endParaRPr lang="de-DE" sz="1200" dirty="0"/>
          </a:p>
        </p:txBody>
      </p:sp>
    </p:spTree>
    <p:extLst>
      <p:ext uri="{BB962C8B-B14F-4D97-AF65-F5344CB8AC3E}">
        <p14:creationId xmlns:p14="http://schemas.microsoft.com/office/powerpoint/2010/main" val="7859400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2109996"/>
            <a:ext cx="3935418" cy="27050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2053360"/>
            <a:ext cx="3537033" cy="37548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g(</a:t>
            </a:r>
            <a:r>
              <a:rPr lang="de-DE" sz="1400" dirty="0" err="1" smtClean="0"/>
              <a:t>char</a:t>
            </a:r>
            <a:r>
              <a:rPr lang="de-DE" sz="1400" dirty="0" smtClean="0"/>
              <a:t>* </a:t>
            </a:r>
            <a:r>
              <a:rPr lang="de-DE" sz="1400" dirty="0" err="1" smtClean="0"/>
              <a:t>str</a:t>
            </a:r>
            <a:r>
              <a:rPr lang="de-DE" sz="1400" dirty="0" smtClean="0"/>
              <a:t>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len</a:t>
            </a:r>
            <a:r>
              <a:rPr lang="de-DE" sz="1400" dirty="0" smtClean="0"/>
              <a:t> = </a:t>
            </a:r>
            <a:r>
              <a:rPr lang="de-DE" sz="1400" dirty="0" err="1" smtClean="0"/>
              <a:t>strlen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links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rechts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[links]==´ ´ &amp;&amp; links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links++;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[len-1-rechts]==´ ´ &amp;&amp; rechts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rechts++;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smtClean="0"/>
              <a:t> 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links + rechts;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(g(´´   Test Text   ´´);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2: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305907" y="5041550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5" name="Rechteck 24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  <p:sp>
        <p:nvSpPr>
          <p:cNvPr id="27" name="Rechteck 26"/>
          <p:cNvSpPr/>
          <p:nvPr/>
        </p:nvSpPr>
        <p:spPr>
          <a:xfrm>
            <a:off x="6311622" y="2242601"/>
            <a:ext cx="2270463" cy="275914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g()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975969" y="4742289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err="1" smtClean="0"/>
              <a:t>str</a:t>
            </a:r>
            <a:r>
              <a:rPr lang="de-DE" sz="1200" dirty="0" smtClean="0"/>
              <a:t>      </a:t>
            </a:r>
            <a:r>
              <a:rPr lang="de-DE" sz="1200" dirty="0" smtClean="0"/>
              <a:t> ´´   Test Text   ´´</a:t>
            </a:r>
            <a:endParaRPr lang="de-DE" sz="1200" dirty="0"/>
          </a:p>
        </p:txBody>
      </p:sp>
    </p:spTree>
    <p:extLst>
      <p:ext uri="{BB962C8B-B14F-4D97-AF65-F5344CB8AC3E}">
        <p14:creationId xmlns:p14="http://schemas.microsoft.com/office/powerpoint/2010/main" val="252788023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2305830"/>
            <a:ext cx="3935418" cy="27050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2053360"/>
            <a:ext cx="3537033" cy="37548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g(</a:t>
            </a:r>
            <a:r>
              <a:rPr lang="de-DE" sz="1400" dirty="0" err="1" smtClean="0"/>
              <a:t>char</a:t>
            </a:r>
            <a:r>
              <a:rPr lang="de-DE" sz="1400" dirty="0" smtClean="0"/>
              <a:t>* </a:t>
            </a:r>
            <a:r>
              <a:rPr lang="de-DE" sz="1400" dirty="0" err="1" smtClean="0"/>
              <a:t>str</a:t>
            </a:r>
            <a:r>
              <a:rPr lang="de-DE" sz="1400" dirty="0" smtClean="0"/>
              <a:t>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len</a:t>
            </a:r>
            <a:r>
              <a:rPr lang="de-DE" sz="1400" dirty="0" smtClean="0"/>
              <a:t> = </a:t>
            </a:r>
            <a:r>
              <a:rPr lang="de-DE" sz="1400" dirty="0" err="1" smtClean="0"/>
              <a:t>strlen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links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rechts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[links]==´ ´ &amp;&amp; links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links++;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[len-1-rechts]==´ ´ &amp;&amp; rechts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rechts++;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smtClean="0"/>
              <a:t> 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links + rechts;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(g(´´   Test Text   ´´);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2: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305907" y="5041550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5" name="Rechteck 24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  <p:sp>
        <p:nvSpPr>
          <p:cNvPr id="27" name="Rechteck 26"/>
          <p:cNvSpPr/>
          <p:nvPr/>
        </p:nvSpPr>
        <p:spPr>
          <a:xfrm>
            <a:off x="6311622" y="2242601"/>
            <a:ext cx="2270463" cy="275914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g()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975969" y="4742289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err="1" smtClean="0"/>
              <a:t>str</a:t>
            </a:r>
            <a:r>
              <a:rPr lang="de-DE" sz="1200" dirty="0" smtClean="0"/>
              <a:t>      </a:t>
            </a:r>
            <a:r>
              <a:rPr lang="de-DE" sz="1200" dirty="0" smtClean="0"/>
              <a:t> ´´   Test Text   ´´</a:t>
            </a:r>
            <a:endParaRPr lang="de-DE" sz="1200" dirty="0"/>
          </a:p>
        </p:txBody>
      </p:sp>
      <p:sp>
        <p:nvSpPr>
          <p:cNvPr id="28" name="Rechteck 27"/>
          <p:cNvSpPr/>
          <p:nvPr/>
        </p:nvSpPr>
        <p:spPr>
          <a:xfrm>
            <a:off x="6975969" y="448283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err="1" smtClean="0"/>
              <a:t>len</a:t>
            </a:r>
            <a:r>
              <a:rPr lang="de-DE" sz="1200" dirty="0" smtClean="0"/>
              <a:t>                             14</a:t>
            </a:r>
            <a:endParaRPr lang="de-DE" sz="1200" dirty="0"/>
          </a:p>
        </p:txBody>
      </p:sp>
    </p:spTree>
    <p:extLst>
      <p:ext uri="{BB962C8B-B14F-4D97-AF65-F5344CB8AC3E}">
        <p14:creationId xmlns:p14="http://schemas.microsoft.com/office/powerpoint/2010/main" val="214165277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2527569"/>
            <a:ext cx="3935418" cy="27050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2053360"/>
            <a:ext cx="3537033" cy="37548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g(</a:t>
            </a:r>
            <a:r>
              <a:rPr lang="de-DE" sz="1400" dirty="0" err="1" smtClean="0"/>
              <a:t>char</a:t>
            </a:r>
            <a:r>
              <a:rPr lang="de-DE" sz="1400" dirty="0" smtClean="0"/>
              <a:t>* </a:t>
            </a:r>
            <a:r>
              <a:rPr lang="de-DE" sz="1400" dirty="0" err="1" smtClean="0"/>
              <a:t>str</a:t>
            </a:r>
            <a:r>
              <a:rPr lang="de-DE" sz="1400" dirty="0" smtClean="0"/>
              <a:t>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len</a:t>
            </a:r>
            <a:r>
              <a:rPr lang="de-DE" sz="1400" dirty="0" smtClean="0"/>
              <a:t> = </a:t>
            </a:r>
            <a:r>
              <a:rPr lang="de-DE" sz="1400" dirty="0" err="1" smtClean="0"/>
              <a:t>strlen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links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rechts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[links]==´ ´ &amp;&amp; links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links++;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[len-1-rechts]==´ ´ &amp;&amp; rechts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rechts++;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smtClean="0"/>
              <a:t> 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links + rechts;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(g(´´   Test Text   ´´);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2: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305907" y="5041550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5" name="Rechteck 24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  <p:sp>
        <p:nvSpPr>
          <p:cNvPr id="27" name="Rechteck 26"/>
          <p:cNvSpPr/>
          <p:nvPr/>
        </p:nvSpPr>
        <p:spPr>
          <a:xfrm>
            <a:off x="6311622" y="2242601"/>
            <a:ext cx="2270463" cy="275914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g()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975969" y="4742289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err="1" smtClean="0"/>
              <a:t>str</a:t>
            </a:r>
            <a:r>
              <a:rPr lang="de-DE" sz="1200" dirty="0" smtClean="0"/>
              <a:t>      </a:t>
            </a:r>
            <a:r>
              <a:rPr lang="de-DE" sz="1200" dirty="0" smtClean="0"/>
              <a:t> ´´   Test Text   ´´</a:t>
            </a:r>
            <a:endParaRPr lang="de-DE" sz="1200" dirty="0"/>
          </a:p>
        </p:txBody>
      </p:sp>
      <p:sp>
        <p:nvSpPr>
          <p:cNvPr id="28" name="Rechteck 27"/>
          <p:cNvSpPr/>
          <p:nvPr/>
        </p:nvSpPr>
        <p:spPr>
          <a:xfrm>
            <a:off x="6975969" y="448283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err="1" smtClean="0"/>
              <a:t>len</a:t>
            </a:r>
            <a:r>
              <a:rPr lang="de-DE" sz="1200" dirty="0" smtClean="0"/>
              <a:t>                             14</a:t>
            </a:r>
            <a:endParaRPr lang="de-DE" sz="1200" dirty="0"/>
          </a:p>
        </p:txBody>
      </p:sp>
      <p:sp>
        <p:nvSpPr>
          <p:cNvPr id="29" name="Rechteck 28"/>
          <p:cNvSpPr/>
          <p:nvPr/>
        </p:nvSpPr>
        <p:spPr>
          <a:xfrm>
            <a:off x="6959694" y="422108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smtClean="0"/>
              <a:t>links                            0</a:t>
            </a:r>
            <a:endParaRPr lang="de-DE" sz="1200" dirty="0"/>
          </a:p>
        </p:txBody>
      </p:sp>
    </p:spTree>
    <p:extLst>
      <p:ext uri="{BB962C8B-B14F-4D97-AF65-F5344CB8AC3E}">
        <p14:creationId xmlns:p14="http://schemas.microsoft.com/office/powerpoint/2010/main" val="393179922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2726065"/>
            <a:ext cx="3935418" cy="27050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2053360"/>
            <a:ext cx="3537033" cy="37548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g(</a:t>
            </a:r>
            <a:r>
              <a:rPr lang="de-DE" sz="1400" dirty="0" err="1" smtClean="0"/>
              <a:t>char</a:t>
            </a:r>
            <a:r>
              <a:rPr lang="de-DE" sz="1400" dirty="0" smtClean="0"/>
              <a:t>* </a:t>
            </a:r>
            <a:r>
              <a:rPr lang="de-DE" sz="1400" dirty="0" err="1" smtClean="0"/>
              <a:t>str</a:t>
            </a:r>
            <a:r>
              <a:rPr lang="de-DE" sz="1400" dirty="0" smtClean="0"/>
              <a:t>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len</a:t>
            </a:r>
            <a:r>
              <a:rPr lang="de-DE" sz="1400" dirty="0" smtClean="0"/>
              <a:t> = </a:t>
            </a:r>
            <a:r>
              <a:rPr lang="de-DE" sz="1400" dirty="0" err="1" smtClean="0"/>
              <a:t>strlen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links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rechts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[links]==´ ´ &amp;&amp; links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links++;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[len-1-rechts]==´ ´ &amp;&amp; rechts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rechts++;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smtClean="0"/>
              <a:t> 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links + rechts;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(g(´´   Test Text   ´´);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2: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305907" y="5041550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5" name="Rechteck 24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  <p:sp>
        <p:nvSpPr>
          <p:cNvPr id="27" name="Rechteck 26"/>
          <p:cNvSpPr/>
          <p:nvPr/>
        </p:nvSpPr>
        <p:spPr>
          <a:xfrm>
            <a:off x="6311622" y="2242601"/>
            <a:ext cx="2270463" cy="275914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g()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975969" y="4742289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err="1" smtClean="0"/>
              <a:t>str</a:t>
            </a:r>
            <a:r>
              <a:rPr lang="de-DE" sz="1200" dirty="0" smtClean="0"/>
              <a:t>      </a:t>
            </a:r>
            <a:r>
              <a:rPr lang="de-DE" sz="1200" dirty="0" smtClean="0"/>
              <a:t> ´´   Test Text   ´´</a:t>
            </a:r>
            <a:endParaRPr lang="de-DE" sz="1200" dirty="0"/>
          </a:p>
        </p:txBody>
      </p:sp>
      <p:sp>
        <p:nvSpPr>
          <p:cNvPr id="28" name="Rechteck 27"/>
          <p:cNvSpPr/>
          <p:nvPr/>
        </p:nvSpPr>
        <p:spPr>
          <a:xfrm>
            <a:off x="6975969" y="448283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err="1" smtClean="0"/>
              <a:t>len</a:t>
            </a:r>
            <a:r>
              <a:rPr lang="de-DE" sz="1200" dirty="0" smtClean="0"/>
              <a:t>                             14</a:t>
            </a:r>
            <a:endParaRPr lang="de-DE" sz="1200" dirty="0"/>
          </a:p>
        </p:txBody>
      </p:sp>
      <p:sp>
        <p:nvSpPr>
          <p:cNvPr id="29" name="Rechteck 28"/>
          <p:cNvSpPr/>
          <p:nvPr/>
        </p:nvSpPr>
        <p:spPr>
          <a:xfrm>
            <a:off x="6965409" y="422108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smtClean="0"/>
              <a:t>links                            0</a:t>
            </a:r>
            <a:endParaRPr lang="de-DE" sz="1200" dirty="0"/>
          </a:p>
        </p:txBody>
      </p:sp>
      <p:sp>
        <p:nvSpPr>
          <p:cNvPr id="30" name="Rechteck 29"/>
          <p:cNvSpPr/>
          <p:nvPr/>
        </p:nvSpPr>
        <p:spPr>
          <a:xfrm>
            <a:off x="6964539" y="395347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smtClean="0"/>
              <a:t>rechts                         0</a:t>
            </a:r>
            <a:endParaRPr lang="de-DE" sz="1200" dirty="0"/>
          </a:p>
        </p:txBody>
      </p:sp>
    </p:spTree>
    <p:extLst>
      <p:ext uri="{BB962C8B-B14F-4D97-AF65-F5344CB8AC3E}">
        <p14:creationId xmlns:p14="http://schemas.microsoft.com/office/powerpoint/2010/main" val="348513154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5496" y="3158496"/>
            <a:ext cx="3935418" cy="270504"/>
            <a:chOff x="34950" y="4725145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71043" y="4725145"/>
              <a:ext cx="335923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467544" y="2053360"/>
            <a:ext cx="3537033" cy="37548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sz="1400" dirty="0" err="1" smtClean="0"/>
              <a:t>int</a:t>
            </a:r>
            <a:r>
              <a:rPr lang="de-DE" sz="1400" dirty="0" smtClean="0"/>
              <a:t> g(</a:t>
            </a:r>
            <a:r>
              <a:rPr lang="de-DE" sz="1400" dirty="0" err="1" smtClean="0"/>
              <a:t>char</a:t>
            </a:r>
            <a:r>
              <a:rPr lang="de-DE" sz="1400" dirty="0" smtClean="0"/>
              <a:t>* </a:t>
            </a:r>
            <a:r>
              <a:rPr lang="de-DE" sz="1400" dirty="0" err="1" smtClean="0"/>
              <a:t>str</a:t>
            </a:r>
            <a:r>
              <a:rPr lang="de-DE" sz="1400" dirty="0" smtClean="0"/>
              <a:t>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</a:t>
            </a:r>
            <a:r>
              <a:rPr lang="de-DE" sz="1400" dirty="0" err="1" smtClean="0"/>
              <a:t>len</a:t>
            </a:r>
            <a:r>
              <a:rPr lang="de-DE" sz="1400" dirty="0" smtClean="0"/>
              <a:t> = </a:t>
            </a:r>
            <a:r>
              <a:rPr lang="de-DE" sz="1400" dirty="0" err="1" smtClean="0"/>
              <a:t>strlen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links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int</a:t>
            </a:r>
            <a:r>
              <a:rPr lang="de-DE" sz="1400" dirty="0" smtClean="0"/>
              <a:t> rechts = 0;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[links]==´ ´ &amp;&amp; links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links++;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err="1" smtClean="0"/>
              <a:t>while</a:t>
            </a:r>
            <a:r>
              <a:rPr lang="de-DE" sz="1400" dirty="0" smtClean="0"/>
              <a:t>(</a:t>
            </a:r>
            <a:r>
              <a:rPr lang="de-DE" sz="1400" dirty="0" err="1" smtClean="0"/>
              <a:t>str</a:t>
            </a:r>
            <a:r>
              <a:rPr lang="de-DE" sz="1400" dirty="0" smtClean="0"/>
              <a:t>[len-1-rechts]==´ ´ &amp;&amp; rechts &lt; </a:t>
            </a:r>
            <a:r>
              <a:rPr lang="de-DE" sz="1400" dirty="0" err="1" smtClean="0"/>
              <a:t>len</a:t>
            </a:r>
            <a:r>
              <a:rPr lang="de-DE" sz="1400" dirty="0" smtClean="0"/>
              <a:t>)  {</a:t>
            </a:r>
          </a:p>
          <a:p>
            <a:r>
              <a:rPr lang="de-DE" sz="1400" dirty="0" smtClean="0"/>
              <a:t>    rechts++;</a:t>
            </a:r>
          </a:p>
          <a:p>
            <a:r>
              <a:rPr lang="de-DE" sz="1400" dirty="0" smtClean="0"/>
              <a:t>    }</a:t>
            </a:r>
          </a:p>
          <a:p>
            <a:r>
              <a:rPr lang="de-DE" sz="1400" dirty="0" smtClean="0"/>
              <a:t>    </a:t>
            </a:r>
            <a:r>
              <a:rPr lang="de-DE" sz="1400" dirty="0" err="1" smtClean="0"/>
              <a:t>return</a:t>
            </a:r>
            <a:r>
              <a:rPr lang="de-DE" sz="1400" dirty="0" smtClean="0"/>
              <a:t> links + rechts;</a:t>
            </a:r>
          </a:p>
          <a:p>
            <a:r>
              <a:rPr lang="de-DE" sz="1400" dirty="0" smtClean="0"/>
              <a:t>}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endParaRPr lang="de-DE" sz="1400" dirty="0"/>
          </a:p>
          <a:p>
            <a:r>
              <a:rPr lang="de-DE" sz="1400" dirty="0" err="1" smtClean="0"/>
              <a:t>void</a:t>
            </a:r>
            <a:r>
              <a:rPr lang="de-DE" sz="1400" dirty="0" smtClean="0"/>
              <a:t> </a:t>
            </a:r>
            <a:r>
              <a:rPr lang="de-DE" sz="1400" dirty="0" err="1" smtClean="0"/>
              <a:t>setup</a:t>
            </a:r>
            <a:r>
              <a:rPr lang="de-DE" sz="1400" dirty="0" smtClean="0"/>
              <a:t>() { 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Serial.begin</a:t>
            </a:r>
            <a:r>
              <a:rPr lang="de-DE" sz="1400" dirty="0" smtClean="0"/>
              <a:t>(9600);</a:t>
            </a:r>
          </a:p>
          <a:p>
            <a:r>
              <a:rPr lang="de-DE" sz="1400" dirty="0"/>
              <a:t> </a:t>
            </a:r>
            <a:r>
              <a:rPr lang="de-DE" sz="1400" dirty="0" smtClean="0"/>
              <a:t>   </a:t>
            </a:r>
            <a:r>
              <a:rPr lang="de-DE" sz="1400" dirty="0" err="1" smtClean="0"/>
              <a:t>Serial.print</a:t>
            </a:r>
            <a:r>
              <a:rPr lang="de-DE" sz="1400" dirty="0" smtClean="0"/>
              <a:t>(g(´´   Test Text   ´´);</a:t>
            </a:r>
          </a:p>
          <a:p>
            <a:r>
              <a:rPr lang="de-DE" sz="1400" dirty="0" smtClean="0"/>
              <a:t>}</a:t>
            </a:r>
            <a:endParaRPr lang="de-DE" sz="1400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2: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305907" y="5041550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5" name="Rechteck 24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  <p:sp>
        <p:nvSpPr>
          <p:cNvPr id="27" name="Rechteck 26"/>
          <p:cNvSpPr/>
          <p:nvPr/>
        </p:nvSpPr>
        <p:spPr>
          <a:xfrm>
            <a:off x="6311622" y="2242601"/>
            <a:ext cx="2270463" cy="275914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g()</a:t>
            </a:r>
            <a:endParaRPr lang="de-DE" dirty="0"/>
          </a:p>
        </p:txBody>
      </p:sp>
      <p:sp>
        <p:nvSpPr>
          <p:cNvPr id="26" name="Rechteck 25"/>
          <p:cNvSpPr/>
          <p:nvPr/>
        </p:nvSpPr>
        <p:spPr>
          <a:xfrm>
            <a:off x="6975969" y="4742289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err="1" smtClean="0"/>
              <a:t>str</a:t>
            </a:r>
            <a:r>
              <a:rPr lang="de-DE" sz="1200" dirty="0" smtClean="0"/>
              <a:t>      </a:t>
            </a:r>
            <a:r>
              <a:rPr lang="de-DE" sz="1200" dirty="0" smtClean="0"/>
              <a:t> ´´   Test Text   ´´</a:t>
            </a:r>
            <a:endParaRPr lang="de-DE" sz="1200" dirty="0"/>
          </a:p>
        </p:txBody>
      </p:sp>
      <p:sp>
        <p:nvSpPr>
          <p:cNvPr id="28" name="Rechteck 27"/>
          <p:cNvSpPr/>
          <p:nvPr/>
        </p:nvSpPr>
        <p:spPr>
          <a:xfrm>
            <a:off x="6975969" y="448283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err="1" smtClean="0"/>
              <a:t>len</a:t>
            </a:r>
            <a:r>
              <a:rPr lang="de-DE" sz="1200" dirty="0" smtClean="0"/>
              <a:t>                             14</a:t>
            </a:r>
            <a:endParaRPr lang="de-DE" sz="1200" dirty="0"/>
          </a:p>
        </p:txBody>
      </p:sp>
      <p:sp>
        <p:nvSpPr>
          <p:cNvPr id="29" name="Rechteck 28"/>
          <p:cNvSpPr/>
          <p:nvPr/>
        </p:nvSpPr>
        <p:spPr>
          <a:xfrm>
            <a:off x="6965409" y="422108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smtClean="0"/>
              <a:t>links                            1</a:t>
            </a:r>
            <a:endParaRPr lang="de-DE" sz="1200" dirty="0"/>
          </a:p>
        </p:txBody>
      </p:sp>
      <p:sp>
        <p:nvSpPr>
          <p:cNvPr id="30" name="Rechteck 29"/>
          <p:cNvSpPr/>
          <p:nvPr/>
        </p:nvSpPr>
        <p:spPr>
          <a:xfrm>
            <a:off x="6964539" y="395347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smtClean="0"/>
              <a:t>rechts                         0</a:t>
            </a:r>
            <a:endParaRPr lang="de-DE" sz="1200" dirty="0"/>
          </a:p>
        </p:txBody>
      </p:sp>
    </p:spTree>
    <p:extLst>
      <p:ext uri="{BB962C8B-B14F-4D97-AF65-F5344CB8AC3E}">
        <p14:creationId xmlns:p14="http://schemas.microsoft.com/office/powerpoint/2010/main" val="3200684253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568</Words>
  <Application>Microsoft Office PowerPoint</Application>
  <PresentationFormat>Bildschirmpräsentation (4:3)</PresentationFormat>
  <Paragraphs>513</Paragraphs>
  <Slides>17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17</vt:i4>
      </vt:variant>
    </vt:vector>
  </HeadingPairs>
  <TitlesOfParts>
    <vt:vector size="18" baseType="lpstr">
      <vt:lpstr>Larissa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Windows-Benutzer</dc:creator>
  <cp:lastModifiedBy>Windows-Benutzer</cp:lastModifiedBy>
  <cp:revision>10</cp:revision>
  <dcterms:created xsi:type="dcterms:W3CDTF">2014-07-01T16:51:39Z</dcterms:created>
  <dcterms:modified xsi:type="dcterms:W3CDTF">2014-07-01T17:32:55Z</dcterms:modified>
</cp:coreProperties>
</file>

<file path=docProps/thumbnail.jpeg>
</file>