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5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610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352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69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74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49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052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98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38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22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584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69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87B0F-F841-44AC-A03D-28C5D99904E2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0183C-9522-4367-B589-CC2F85FE47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05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34950" y="4725144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8" name="Textfeld 7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589240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4789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4481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sp>
        <p:nvSpPr>
          <p:cNvPr id="34" name="Rechteck 33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54891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65980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7" name="Rechteck 36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25673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10196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38" name="Rechteck 37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255558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71695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39" name="Rechteck 38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920101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10196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277233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77410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300192" y="173489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1" name="Rechteck 40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48053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898766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300192" y="173489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1" name="Rechteck 40"/>
          <p:cNvSpPr/>
          <p:nvPr/>
        </p:nvSpPr>
        <p:spPr>
          <a:xfrm>
            <a:off x="6948264" y="148463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0</a:t>
            </a:r>
            <a:endParaRPr lang="de-DE" sz="1600" dirty="0"/>
          </a:p>
        </p:txBody>
      </p:sp>
      <p:sp>
        <p:nvSpPr>
          <p:cNvPr id="42" name="Rechteck 41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032590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65980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300192" y="173489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2" name="Rechteck 41"/>
          <p:cNvSpPr/>
          <p:nvPr/>
        </p:nvSpPr>
        <p:spPr>
          <a:xfrm>
            <a:off x="6300192" y="1204553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41" name="Rechteck 40"/>
          <p:cNvSpPr/>
          <p:nvPr/>
        </p:nvSpPr>
        <p:spPr>
          <a:xfrm>
            <a:off x="6948264" y="148463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0</a:t>
            </a:r>
            <a:endParaRPr lang="de-DE" sz="1600" dirty="0"/>
          </a:p>
        </p:txBody>
      </p:sp>
      <p:sp>
        <p:nvSpPr>
          <p:cNvPr id="43" name="Rechteck 42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146038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351277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300192" y="173489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2" name="Rechteck 41"/>
          <p:cNvSpPr/>
          <p:nvPr/>
        </p:nvSpPr>
        <p:spPr>
          <a:xfrm>
            <a:off x="6300192" y="1204553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41" name="Rechteck 40"/>
          <p:cNvSpPr/>
          <p:nvPr/>
        </p:nvSpPr>
        <p:spPr>
          <a:xfrm>
            <a:off x="6948264" y="148463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0</a:t>
            </a:r>
            <a:endParaRPr lang="de-DE" sz="1600" dirty="0"/>
          </a:p>
        </p:txBody>
      </p:sp>
      <p:sp>
        <p:nvSpPr>
          <p:cNvPr id="43" name="Rechteck 42"/>
          <p:cNvSpPr/>
          <p:nvPr/>
        </p:nvSpPr>
        <p:spPr>
          <a:xfrm>
            <a:off x="6948264" y="124003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0</a:t>
            </a:r>
            <a:endParaRPr lang="de-DE" sz="1600" dirty="0"/>
          </a:p>
        </p:txBody>
      </p:sp>
      <p:sp>
        <p:nvSpPr>
          <p:cNvPr id="44" name="Rechteck 43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821562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0" name="Rechteck 39"/>
          <p:cNvSpPr/>
          <p:nvPr/>
        </p:nvSpPr>
        <p:spPr>
          <a:xfrm>
            <a:off x="6300192" y="173489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6948264" y="199440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  4</a:t>
            </a:r>
            <a:endParaRPr lang="de-DE" sz="1600" dirty="0"/>
          </a:p>
        </p:txBody>
      </p:sp>
      <p:sp>
        <p:nvSpPr>
          <p:cNvPr id="43" name="Rechteck 42"/>
          <p:cNvSpPr/>
          <p:nvPr/>
        </p:nvSpPr>
        <p:spPr>
          <a:xfrm>
            <a:off x="6948264" y="176123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1</a:t>
            </a:r>
            <a:endParaRPr lang="de-DE" sz="1600" dirty="0"/>
          </a:p>
        </p:txBody>
      </p:sp>
      <p:sp>
        <p:nvSpPr>
          <p:cNvPr id="44" name="Rechteck 43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388447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5001746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Serial.begin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s</a:t>
            </a:r>
            <a:r>
              <a:rPr lang="de-DE" sz="1600" dirty="0" err="1" smtClean="0"/>
              <a:t>peed</a:t>
            </a:r>
            <a:r>
              <a:rPr lang="de-DE" sz="1600" dirty="0" smtClean="0"/>
              <a:t>         9600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544280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38" name="Rechteck 37"/>
          <p:cNvSpPr/>
          <p:nvPr/>
        </p:nvSpPr>
        <p:spPr>
          <a:xfrm>
            <a:off x="6300192" y="2267528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6959694" y="253290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  42</a:t>
            </a:r>
            <a:endParaRPr lang="de-DE" sz="1600" dirty="0"/>
          </a:p>
        </p:txBody>
      </p:sp>
      <p:sp>
        <p:nvSpPr>
          <p:cNvPr id="43" name="Rechteck 42"/>
          <p:cNvSpPr/>
          <p:nvPr/>
        </p:nvSpPr>
        <p:spPr>
          <a:xfrm>
            <a:off x="6948264" y="2294017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2</a:t>
            </a:r>
            <a:endParaRPr lang="de-DE" sz="1600" dirty="0"/>
          </a:p>
        </p:txBody>
      </p:sp>
      <p:sp>
        <p:nvSpPr>
          <p:cNvPr id="41" name="Rechteck 40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30281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81684" y="306896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</a:t>
            </a:r>
            <a:r>
              <a:rPr lang="de-DE" sz="1600" dirty="0" smtClean="0"/>
              <a:t>      425</a:t>
            </a:r>
            <a:endParaRPr lang="de-DE" sz="1600" dirty="0"/>
          </a:p>
        </p:txBody>
      </p:sp>
      <p:grpSp>
        <p:nvGrpSpPr>
          <p:cNvPr id="34" name="Gruppieren 33"/>
          <p:cNvGrpSpPr/>
          <p:nvPr/>
        </p:nvGrpSpPr>
        <p:grpSpPr>
          <a:xfrm>
            <a:off x="6300192" y="2803788"/>
            <a:ext cx="2270463" cy="496255"/>
            <a:chOff x="6300192" y="4465687"/>
            <a:chExt cx="2270463" cy="496255"/>
          </a:xfrm>
        </p:grpSpPr>
        <p:sp>
          <p:nvSpPr>
            <p:cNvPr id="35" name="Rechteck 34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   425</a:t>
              </a:r>
              <a:endParaRPr lang="de-DE" sz="1600" dirty="0"/>
            </a:p>
          </p:txBody>
        </p:sp>
      </p:grpSp>
      <p:sp>
        <p:nvSpPr>
          <p:cNvPr id="43" name="Rechteck 42"/>
          <p:cNvSpPr/>
          <p:nvPr/>
        </p:nvSpPr>
        <p:spPr>
          <a:xfrm>
            <a:off x="6971124" y="2832363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3</a:t>
            </a:r>
            <a:endParaRPr lang="de-DE" sz="1600" dirty="0"/>
          </a:p>
        </p:txBody>
      </p:sp>
      <p:sp>
        <p:nvSpPr>
          <p:cNvPr id="39" name="Rechteck 38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597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43" name="Rechteck 42"/>
          <p:cNvSpPr/>
          <p:nvPr/>
        </p:nvSpPr>
        <p:spPr>
          <a:xfrm>
            <a:off x="6971124" y="3379852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4</a:t>
            </a:r>
            <a:endParaRPr lang="de-DE" sz="1600" dirty="0"/>
          </a:p>
        </p:txBody>
      </p:sp>
      <p:sp>
        <p:nvSpPr>
          <p:cNvPr id="37" name="Rechteck 36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2573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43" name="Rechteck 42"/>
          <p:cNvSpPr/>
          <p:nvPr/>
        </p:nvSpPr>
        <p:spPr>
          <a:xfrm>
            <a:off x="6971124" y="3932905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5</a:t>
            </a:r>
            <a:endParaRPr lang="de-DE" sz="1600" dirty="0"/>
          </a:p>
        </p:txBody>
      </p:sp>
      <p:sp>
        <p:nvSpPr>
          <p:cNvPr id="33" name="Rechteck 32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409404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2542044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43" name="Rechteck 42"/>
          <p:cNvSpPr/>
          <p:nvPr/>
        </p:nvSpPr>
        <p:spPr>
          <a:xfrm>
            <a:off x="6971124" y="44918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&lt;</a:t>
            </a:r>
            <a:r>
              <a:rPr lang="de-DE" sz="1600" dirty="0" err="1" smtClean="0"/>
              <a:t>return</a:t>
            </a:r>
            <a:r>
              <a:rPr lang="de-DE" sz="1600" dirty="0" smtClean="0"/>
              <a:t>&gt;           6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79469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528406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  6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226842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5545807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1898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77608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5001746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83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5269205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6971124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-42592</a:t>
            </a:r>
            <a:endParaRPr lang="de-DE" sz="1600" dirty="0"/>
          </a:p>
        </p:txBody>
      </p:sp>
      <p:sp>
        <p:nvSpPr>
          <p:cNvPr id="24" name="Rechteck 23"/>
          <p:cNvSpPr/>
          <p:nvPr/>
        </p:nvSpPr>
        <p:spPr>
          <a:xfrm>
            <a:off x="6971124" y="5301208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493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71695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0192" y="446568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6971124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-42592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16675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2536329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6300192" y="446568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6971124" y="472514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-42592</a:t>
            </a:r>
            <a:endParaRPr lang="de-DE" sz="1600" dirty="0"/>
          </a:p>
        </p:txBody>
      </p: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sp>
        <p:nvSpPr>
          <p:cNvPr id="26" name="Rechteck 25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007805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77410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9887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3901053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sp>
        <p:nvSpPr>
          <p:cNvPr id="30" name="Rechteck 29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791705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6269699" y="5478206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34950" y="1988840"/>
            <a:ext cx="3935418" cy="360040"/>
            <a:chOff x="34950" y="4725144"/>
            <a:chExt cx="3935418" cy="360040"/>
          </a:xfrm>
        </p:grpSpPr>
        <p:sp>
          <p:nvSpPr>
            <p:cNvPr id="14" name="Rechteck 13"/>
            <p:cNvSpPr/>
            <p:nvPr/>
          </p:nvSpPr>
          <p:spPr>
            <a:xfrm>
              <a:off x="34950" y="4746437"/>
              <a:ext cx="3935418" cy="30829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Pfeil nach rechts 12"/>
            <p:cNvSpPr/>
            <p:nvPr/>
          </p:nvSpPr>
          <p:spPr>
            <a:xfrm>
              <a:off x="107504" y="4725144"/>
              <a:ext cx="720080" cy="36004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4004577" y="1945635"/>
            <a:ext cx="4879262" cy="4435693"/>
            <a:chOff x="4427984" y="1916832"/>
            <a:chExt cx="4032448" cy="4032448"/>
          </a:xfrm>
        </p:grpSpPr>
        <p:sp>
          <p:nvSpPr>
            <p:cNvPr id="4" name="Rechteck 3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1043608" y="1945635"/>
            <a:ext cx="2960969" cy="39703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f(</a:t>
            </a:r>
            <a:r>
              <a:rPr lang="de-DE" dirty="0" err="1" smtClean="0"/>
              <a:t>int</a:t>
            </a:r>
            <a:r>
              <a:rPr lang="de-DE" dirty="0" smtClean="0"/>
              <a:t> x) { </a:t>
            </a:r>
          </a:p>
          <a:p>
            <a:r>
              <a:rPr lang="de-DE" dirty="0" smtClean="0"/>
              <a:t>    </a:t>
            </a:r>
            <a:r>
              <a:rPr lang="de-DE" dirty="0" err="1" smtClean="0"/>
              <a:t>if</a:t>
            </a:r>
            <a:r>
              <a:rPr lang="de-DE" dirty="0" smtClean="0"/>
              <a:t> (x &lt; 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f(-x) + 1; 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if</a:t>
            </a:r>
            <a:r>
              <a:rPr lang="de-DE" dirty="0" smtClean="0"/>
              <a:t> (x==0) { </a:t>
            </a:r>
          </a:p>
          <a:p>
            <a:r>
              <a:rPr lang="de-DE" dirty="0"/>
              <a:t> </a:t>
            </a:r>
            <a:r>
              <a:rPr lang="de-DE" dirty="0" smtClean="0"/>
              <a:t>       </a:t>
            </a:r>
            <a:r>
              <a:rPr lang="de-DE" dirty="0" err="1" smtClean="0"/>
              <a:t>return</a:t>
            </a:r>
            <a:r>
              <a:rPr lang="de-DE" dirty="0" smtClean="0"/>
              <a:t> 0;</a:t>
            </a:r>
          </a:p>
          <a:p>
            <a:r>
              <a:rPr lang="de-DE" dirty="0"/>
              <a:t> </a:t>
            </a:r>
            <a:r>
              <a:rPr lang="de-DE" dirty="0" smtClean="0"/>
              <a:t>   }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return</a:t>
            </a:r>
            <a:r>
              <a:rPr lang="de-DE" dirty="0" smtClean="0"/>
              <a:t> f(x/10) + 1;</a:t>
            </a:r>
            <a:endParaRPr lang="de-DE" dirty="0"/>
          </a:p>
          <a:p>
            <a:r>
              <a:rPr lang="de-DE" dirty="0" smtClean="0"/>
              <a:t>}</a:t>
            </a:r>
          </a:p>
          <a:p>
            <a:endParaRPr lang="de-DE" dirty="0"/>
          </a:p>
          <a:p>
            <a:r>
              <a:rPr lang="de-DE" dirty="0" err="1" smtClean="0"/>
              <a:t>void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() { 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Serial.begin</a:t>
            </a:r>
            <a:r>
              <a:rPr lang="de-DE" dirty="0" smtClean="0"/>
              <a:t>(9600);</a:t>
            </a:r>
          </a:p>
          <a:p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Serial.print</a:t>
            </a:r>
            <a:r>
              <a:rPr lang="de-DE" dirty="0" smtClean="0"/>
              <a:t>(f(-42592));</a:t>
            </a:r>
          </a:p>
          <a:p>
            <a:r>
              <a:rPr lang="de-DE" dirty="0" smtClean="0"/>
              <a:t>}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269699" y="5373216"/>
            <a:ext cx="2270463" cy="6605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0" y="476672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Listening 1: </a:t>
            </a:r>
          </a:p>
          <a:p>
            <a:pPr algn="ctr"/>
            <a:r>
              <a:rPr lang="de-DE" sz="3600" dirty="0" smtClean="0"/>
              <a:t>Ein Programm</a:t>
            </a:r>
            <a:endParaRPr lang="de-DE" sz="3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4004577" y="548680"/>
            <a:ext cx="4879262" cy="5903907"/>
            <a:chOff x="4427984" y="1916832"/>
            <a:chExt cx="4032448" cy="4032448"/>
          </a:xfrm>
        </p:grpSpPr>
        <p:sp>
          <p:nvSpPr>
            <p:cNvPr id="18" name="Rechteck 17"/>
            <p:cNvSpPr/>
            <p:nvPr/>
          </p:nvSpPr>
          <p:spPr>
            <a:xfrm>
              <a:off x="4427984" y="1916832"/>
              <a:ext cx="4032448" cy="40324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644008" y="2083708"/>
              <a:ext cx="1469318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Globale Daten</a:t>
              </a:r>
              <a:endParaRPr lang="de-DE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205324" y="2083708"/>
              <a:ext cx="2064057" cy="367240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Lokale </a:t>
              </a:r>
              <a:br>
                <a:rPr lang="de-DE" dirty="0" smtClean="0"/>
              </a:br>
              <a:r>
                <a:rPr lang="de-DE" dirty="0" smtClean="0"/>
                <a:t>Daten</a:t>
              </a:r>
              <a:endParaRPr lang="de-DE" dirty="0"/>
            </a:p>
          </p:txBody>
        </p:sp>
      </p:grpSp>
      <p:sp>
        <p:nvSpPr>
          <p:cNvPr id="23" name="Rechteck 22"/>
          <p:cNvSpPr/>
          <p:nvPr/>
        </p:nvSpPr>
        <p:spPr>
          <a:xfrm>
            <a:off x="6300192" y="5597041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smtClean="0"/>
              <a:t>Setup()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300192" y="5020977"/>
            <a:ext cx="2270463" cy="49625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 err="1" smtClean="0"/>
              <a:t>Serial.print</a:t>
            </a:r>
            <a:r>
              <a:rPr lang="de-DE" dirty="0" smtClean="0"/>
              <a:t>()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6300192" y="4465687"/>
            <a:ext cx="2270463" cy="496255"/>
            <a:chOff x="6300192" y="4465687"/>
            <a:chExt cx="2270463" cy="496255"/>
          </a:xfrm>
        </p:grpSpPr>
        <p:sp>
          <p:nvSpPr>
            <p:cNvPr id="24" name="Rechteck 23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-42592</a:t>
              </a:r>
              <a:endParaRPr lang="de-DE" sz="1600" dirty="0"/>
            </a:p>
          </p:txBody>
        </p:sp>
      </p:grpSp>
      <p:sp>
        <p:nvSpPr>
          <p:cNvPr id="25" name="Rechteck 24"/>
          <p:cNvSpPr/>
          <p:nvPr/>
        </p:nvSpPr>
        <p:spPr>
          <a:xfrm>
            <a:off x="6970254" y="4149080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</a:t>
            </a:r>
            <a:r>
              <a:rPr lang="de-DE" sz="1600" dirty="0"/>
              <a:t>  </a:t>
            </a:r>
            <a:r>
              <a:rPr lang="de-DE" sz="1600" dirty="0" smtClean="0"/>
              <a:t>42592 </a:t>
            </a:r>
            <a:endParaRPr lang="de-DE" sz="1600" dirty="0"/>
          </a:p>
        </p:txBody>
      </p:sp>
      <p:grpSp>
        <p:nvGrpSpPr>
          <p:cNvPr id="27" name="Gruppieren 26"/>
          <p:cNvGrpSpPr/>
          <p:nvPr/>
        </p:nvGrpSpPr>
        <p:grpSpPr>
          <a:xfrm>
            <a:off x="6300192" y="3910196"/>
            <a:ext cx="2270463" cy="496255"/>
            <a:chOff x="6300192" y="4465687"/>
            <a:chExt cx="2270463" cy="496255"/>
          </a:xfrm>
        </p:grpSpPr>
        <p:sp>
          <p:nvSpPr>
            <p:cNvPr id="28" name="Rechteck 27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  42592</a:t>
              </a:r>
              <a:endParaRPr lang="de-DE" sz="1600" dirty="0"/>
            </a:p>
          </p:txBody>
        </p:sp>
      </p:grpSp>
      <p:sp>
        <p:nvSpPr>
          <p:cNvPr id="26" name="Rechteck 25"/>
          <p:cNvSpPr/>
          <p:nvPr/>
        </p:nvSpPr>
        <p:spPr>
          <a:xfrm>
            <a:off x="6965409" y="3645024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x</a:t>
            </a:r>
            <a:r>
              <a:rPr lang="de-DE" sz="1600" dirty="0" smtClean="0"/>
              <a:t>                  4259</a:t>
            </a:r>
            <a:endParaRPr lang="de-DE" sz="16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6300192" y="3356992"/>
            <a:ext cx="2270463" cy="496255"/>
            <a:chOff x="6300192" y="4465687"/>
            <a:chExt cx="2270463" cy="496255"/>
          </a:xfrm>
        </p:grpSpPr>
        <p:sp>
          <p:nvSpPr>
            <p:cNvPr id="31" name="Rechteck 30"/>
            <p:cNvSpPr/>
            <p:nvPr/>
          </p:nvSpPr>
          <p:spPr>
            <a:xfrm>
              <a:off x="6300192" y="4465687"/>
              <a:ext cx="2270463" cy="49625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de-DE" dirty="0"/>
                <a:t>f</a:t>
              </a:r>
              <a:r>
                <a:rPr lang="de-DE" dirty="0" smtClean="0"/>
                <a:t>()</a:t>
              </a:r>
              <a:endParaRPr lang="de-DE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971124" y="4725144"/>
              <a:ext cx="1550756" cy="21046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x</a:t>
              </a:r>
              <a:r>
                <a:rPr lang="de-DE" sz="1600" dirty="0" smtClean="0"/>
                <a:t>              </a:t>
              </a:r>
              <a:r>
                <a:rPr lang="de-DE" sz="1600" dirty="0"/>
                <a:t> </a:t>
              </a:r>
              <a:r>
                <a:rPr lang="de-DE" sz="1600" dirty="0" smtClean="0"/>
                <a:t>   4259</a:t>
              </a:r>
              <a:endParaRPr lang="de-DE" sz="1600" dirty="0"/>
            </a:p>
          </p:txBody>
        </p:sp>
      </p:grpSp>
      <p:sp>
        <p:nvSpPr>
          <p:cNvPr id="33" name="Rechteck 32"/>
          <p:cNvSpPr/>
          <p:nvPr/>
        </p:nvSpPr>
        <p:spPr>
          <a:xfrm>
            <a:off x="6971124" y="5304451"/>
            <a:ext cx="1550756" cy="210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/>
              <a:t>val</a:t>
            </a:r>
            <a:r>
              <a:rPr lang="de-DE" sz="1600" dirty="0" smtClean="0"/>
              <a:t>                    -/-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1826289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1132</Words>
  <Application>Microsoft Office PowerPoint</Application>
  <PresentationFormat>Bildschirmpräsentation (4:3)</PresentationFormat>
  <Paragraphs>872</Paragraphs>
  <Slides>27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18</cp:revision>
  <dcterms:created xsi:type="dcterms:W3CDTF">2014-07-01T15:51:20Z</dcterms:created>
  <dcterms:modified xsi:type="dcterms:W3CDTF">2014-07-01T17:35:50Z</dcterms:modified>
</cp:coreProperties>
</file>