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  <p:sldId id="286" r:id="rId30"/>
    <p:sldId id="287" r:id="rId31"/>
    <p:sldId id="288" r:id="rId32"/>
    <p:sldId id="289" r:id="rId33"/>
    <p:sldId id="290" r:id="rId34"/>
    <p:sldId id="291" r:id="rId35"/>
    <p:sldId id="292" r:id="rId36"/>
    <p:sldId id="293" r:id="rId37"/>
    <p:sldId id="294" r:id="rId38"/>
    <p:sldId id="295" r:id="rId39"/>
    <p:sldId id="296" r:id="rId40"/>
    <p:sldId id="297" r:id="rId41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056" y="-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1166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8828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26402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0556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09304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769526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458641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16862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0623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3234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9549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7DD4B3-0D29-430E-BDC1-4F5C102C0990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64034C-63E8-4B26-999E-2AC40263935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4167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178340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85537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08487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754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374601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01680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8498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184919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922428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91210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703690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1113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123706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627390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094722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84341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0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465807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754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237846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390361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Serial.begin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/>
              <a:t>s</a:t>
            </a:r>
            <a:r>
              <a:rPr lang="de-DE" sz="1600" dirty="0" err="1" smtClean="0"/>
              <a:t>peed</a:t>
            </a:r>
            <a:r>
              <a:rPr lang="de-DE" sz="1600" dirty="0" smtClean="0"/>
              <a:t>         9600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13899208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268782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754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422432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932086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8498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93989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648236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92353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1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828635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139558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56102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63691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574813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84341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0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809098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754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396497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600670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069943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89366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8498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1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2751522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6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388663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8498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2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646762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491486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81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79282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92353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2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729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838811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12279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3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729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3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7674804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543031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3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729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729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925822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589240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729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579460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80526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84353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176329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788875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</p:spTree>
    <p:extLst>
      <p:ext uri="{BB962C8B-B14F-4D97-AF65-F5344CB8AC3E}">
        <p14:creationId xmlns:p14="http://schemas.microsoft.com/office/powerpoint/2010/main" val="1274135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1979318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871167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19534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227390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627390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561968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843414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0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266979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275462"/>
            <a:ext cx="3935418" cy="29755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1730197"/>
            <a:ext cx="3537033" cy="440120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h(</a:t>
            </a:r>
            <a:r>
              <a:rPr lang="de-DE" sz="1400" dirty="0" err="1" smtClean="0"/>
              <a:t>int</a:t>
            </a:r>
            <a:r>
              <a:rPr lang="de-DE" sz="1400" dirty="0" smtClean="0"/>
              <a:t> z, </a:t>
            </a:r>
            <a:r>
              <a:rPr lang="de-DE" sz="1400" dirty="0" err="1" smtClean="0"/>
              <a:t>int</a:t>
            </a:r>
            <a:r>
              <a:rPr lang="de-DE" sz="1400" dirty="0" smtClean="0"/>
              <a:t> e)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i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1;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(i &lt; e) {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j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int</a:t>
            </a:r>
            <a:r>
              <a:rPr lang="de-DE" sz="1400" dirty="0" smtClean="0"/>
              <a:t> x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 (j &lt; z) </a:t>
            </a:r>
            <a:r>
              <a:rPr lang="de-DE" sz="1400" dirty="0" smtClean="0"/>
              <a:t>{</a:t>
            </a:r>
            <a:r>
              <a:rPr lang="de-DE" sz="1400" dirty="0" smtClean="0"/>
              <a:t> 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x = x + z;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    </a:t>
            </a:r>
            <a:r>
              <a:rPr lang="de-DE" sz="1400" dirty="0" err="1" smtClean="0"/>
              <a:t>j++</a:t>
            </a:r>
            <a:r>
              <a:rPr lang="de-DE" sz="1400" dirty="0" smtClean="0"/>
              <a:t>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=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 * x;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    i++;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</a:t>
            </a:r>
            <a:r>
              <a:rPr lang="de-DE" sz="1400" dirty="0" err="1" smtClean="0"/>
              <a:t>ergebnis</a:t>
            </a:r>
            <a:r>
              <a:rPr lang="de-DE" sz="1400" dirty="0" smtClean="0"/>
              <a:t>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(h(3,3));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3: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7" name="Rechteck 26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8" name="Rechteck 2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-/-</a:t>
            </a:r>
            <a:endParaRPr lang="de-DE" sz="1600" dirty="0"/>
          </a:p>
        </p:txBody>
      </p:sp>
      <p:sp>
        <p:nvSpPr>
          <p:cNvPr id="29" name="Rechteck 28"/>
          <p:cNvSpPr/>
          <p:nvPr/>
        </p:nvSpPr>
        <p:spPr>
          <a:xfrm>
            <a:off x="6300192" y="1285905"/>
            <a:ext cx="2270463" cy="3672423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h()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968837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z                         3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59694" y="443711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e                         3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53979" y="416622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                          0</a:t>
            </a:r>
            <a:endParaRPr lang="de-DE" sz="1600" dirty="0"/>
          </a:p>
        </p:txBody>
      </p:sp>
      <p:sp>
        <p:nvSpPr>
          <p:cNvPr id="31" name="Rechteck 30"/>
          <p:cNvSpPr/>
          <p:nvPr/>
        </p:nvSpPr>
        <p:spPr>
          <a:xfrm>
            <a:off x="6953979" y="38839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ergebnis</a:t>
            </a:r>
            <a:r>
              <a:rPr lang="de-DE" sz="1600" dirty="0" smtClean="0"/>
              <a:t>            1</a:t>
            </a:r>
            <a:endParaRPr lang="de-DE" sz="1600" dirty="0"/>
          </a:p>
        </p:txBody>
      </p:sp>
      <p:sp>
        <p:nvSpPr>
          <p:cNvPr id="32" name="Rechteck 31"/>
          <p:cNvSpPr/>
          <p:nvPr/>
        </p:nvSpPr>
        <p:spPr>
          <a:xfrm>
            <a:off x="6959694" y="362201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j                          0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53979" y="3362556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x                         3 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028863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1682</Words>
  <Application>Microsoft Office PowerPoint</Application>
  <PresentationFormat>Bildschirmpräsentation (4:3)</PresentationFormat>
  <Paragraphs>1500</Paragraphs>
  <Slides>40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40</vt:i4>
      </vt:variant>
    </vt:vector>
  </HeadingPairs>
  <TitlesOfParts>
    <vt:vector size="41" baseType="lpstr">
      <vt:lpstr>Larissa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Windows-Benutzer</dc:creator>
  <cp:lastModifiedBy>Windows-Benutzer</cp:lastModifiedBy>
  <cp:revision>9</cp:revision>
  <dcterms:created xsi:type="dcterms:W3CDTF">2014-07-01T17:12:20Z</dcterms:created>
  <dcterms:modified xsi:type="dcterms:W3CDTF">2014-07-01T17:32:40Z</dcterms:modified>
</cp:coreProperties>
</file>

<file path=docProps/thumbnail.jpeg>
</file>