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5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7AE-8FC9-4F78-8855-2C6417EE3489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4517-F23D-4F8B-A657-AAFFEF1FE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133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7AE-8FC9-4F78-8855-2C6417EE3489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4517-F23D-4F8B-A657-AAFFEF1FE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5791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7AE-8FC9-4F78-8855-2C6417EE3489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4517-F23D-4F8B-A657-AAFFEF1FE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3683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7AE-8FC9-4F78-8855-2C6417EE3489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4517-F23D-4F8B-A657-AAFFEF1FE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5703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7AE-8FC9-4F78-8855-2C6417EE3489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4517-F23D-4F8B-A657-AAFFEF1FE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468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7AE-8FC9-4F78-8855-2C6417EE3489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4517-F23D-4F8B-A657-AAFFEF1FE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5522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7AE-8FC9-4F78-8855-2C6417EE3489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4517-F23D-4F8B-A657-AAFFEF1FE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0555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7AE-8FC9-4F78-8855-2C6417EE3489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4517-F23D-4F8B-A657-AAFFEF1FE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5112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7AE-8FC9-4F78-8855-2C6417EE3489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4517-F23D-4F8B-A657-AAFFEF1FE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98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7AE-8FC9-4F78-8855-2C6417EE3489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4517-F23D-4F8B-A657-AAFFEF1FE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6760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7AE-8FC9-4F78-8855-2C6417EE3489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4517-F23D-4F8B-A657-AAFFEF1FE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7519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837AE-8FC9-4F78-8855-2C6417EE3489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4517-F23D-4F8B-A657-AAFFEF1FE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188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4875258"/>
            <a:ext cx="3935418" cy="270504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4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1541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158496"/>
            <a:ext cx="3935418" cy="27050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305907" y="5041550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  <p:sp>
        <p:nvSpPr>
          <p:cNvPr id="27" name="Rechteck 26"/>
          <p:cNvSpPr/>
          <p:nvPr/>
        </p:nvSpPr>
        <p:spPr>
          <a:xfrm>
            <a:off x="6311622" y="2242601"/>
            <a:ext cx="2270463" cy="27591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g()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975969" y="4742289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str</a:t>
            </a:r>
            <a:r>
              <a:rPr lang="de-DE" sz="1200" dirty="0" smtClean="0"/>
              <a:t>      </a:t>
            </a:r>
            <a:r>
              <a:rPr lang="de-DE" sz="1200" dirty="0" smtClean="0"/>
              <a:t> ´´   Test Text   ´´</a:t>
            </a:r>
            <a:endParaRPr lang="de-DE" sz="1200" dirty="0"/>
          </a:p>
        </p:txBody>
      </p:sp>
      <p:sp>
        <p:nvSpPr>
          <p:cNvPr id="28" name="Rechteck 27"/>
          <p:cNvSpPr/>
          <p:nvPr/>
        </p:nvSpPr>
        <p:spPr>
          <a:xfrm>
            <a:off x="6975969" y="448283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len</a:t>
            </a:r>
            <a:r>
              <a:rPr lang="de-DE" sz="1200" dirty="0" smtClean="0"/>
              <a:t>                             14</a:t>
            </a:r>
            <a:endParaRPr lang="de-DE" sz="1200" dirty="0"/>
          </a:p>
        </p:txBody>
      </p:sp>
      <p:sp>
        <p:nvSpPr>
          <p:cNvPr id="29" name="Rechteck 28"/>
          <p:cNvSpPr/>
          <p:nvPr/>
        </p:nvSpPr>
        <p:spPr>
          <a:xfrm>
            <a:off x="6965409" y="422108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links                            2</a:t>
            </a:r>
            <a:endParaRPr lang="de-DE" sz="1200" dirty="0"/>
          </a:p>
        </p:txBody>
      </p:sp>
      <p:sp>
        <p:nvSpPr>
          <p:cNvPr id="30" name="Rechteck 29"/>
          <p:cNvSpPr/>
          <p:nvPr/>
        </p:nvSpPr>
        <p:spPr>
          <a:xfrm>
            <a:off x="6964539" y="395347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rechts                         0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70840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158496"/>
            <a:ext cx="3935418" cy="27050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305907" y="5041550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  <p:sp>
        <p:nvSpPr>
          <p:cNvPr id="27" name="Rechteck 26"/>
          <p:cNvSpPr/>
          <p:nvPr/>
        </p:nvSpPr>
        <p:spPr>
          <a:xfrm>
            <a:off x="6311622" y="2242601"/>
            <a:ext cx="2270463" cy="27591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g()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975969" y="4742289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str</a:t>
            </a:r>
            <a:r>
              <a:rPr lang="de-DE" sz="1200" dirty="0" smtClean="0"/>
              <a:t>      </a:t>
            </a:r>
            <a:r>
              <a:rPr lang="de-DE" sz="1200" dirty="0" smtClean="0"/>
              <a:t> ´´   Test Text   ´´</a:t>
            </a:r>
            <a:endParaRPr lang="de-DE" sz="1200" dirty="0"/>
          </a:p>
        </p:txBody>
      </p:sp>
      <p:sp>
        <p:nvSpPr>
          <p:cNvPr id="28" name="Rechteck 27"/>
          <p:cNvSpPr/>
          <p:nvPr/>
        </p:nvSpPr>
        <p:spPr>
          <a:xfrm>
            <a:off x="6975969" y="448283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len</a:t>
            </a:r>
            <a:r>
              <a:rPr lang="de-DE" sz="1200" dirty="0" smtClean="0"/>
              <a:t>                             14</a:t>
            </a:r>
            <a:endParaRPr lang="de-DE" sz="1200" dirty="0"/>
          </a:p>
        </p:txBody>
      </p:sp>
      <p:sp>
        <p:nvSpPr>
          <p:cNvPr id="29" name="Rechteck 28"/>
          <p:cNvSpPr/>
          <p:nvPr/>
        </p:nvSpPr>
        <p:spPr>
          <a:xfrm>
            <a:off x="6965409" y="422108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links                            3</a:t>
            </a:r>
            <a:endParaRPr lang="de-DE" sz="1200" dirty="0"/>
          </a:p>
        </p:txBody>
      </p:sp>
      <p:sp>
        <p:nvSpPr>
          <p:cNvPr id="30" name="Rechteck 29"/>
          <p:cNvSpPr/>
          <p:nvPr/>
        </p:nvSpPr>
        <p:spPr>
          <a:xfrm>
            <a:off x="6964539" y="395347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rechts                         0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763811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806568"/>
            <a:ext cx="3935418" cy="27050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305907" y="5041550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  <p:sp>
        <p:nvSpPr>
          <p:cNvPr id="27" name="Rechteck 26"/>
          <p:cNvSpPr/>
          <p:nvPr/>
        </p:nvSpPr>
        <p:spPr>
          <a:xfrm>
            <a:off x="6311622" y="2242601"/>
            <a:ext cx="2270463" cy="27591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g()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975969" y="4742289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str</a:t>
            </a:r>
            <a:r>
              <a:rPr lang="de-DE" sz="1200" dirty="0" smtClean="0"/>
              <a:t>      </a:t>
            </a:r>
            <a:r>
              <a:rPr lang="de-DE" sz="1200" dirty="0" smtClean="0"/>
              <a:t> ´´   Test Text   ´´</a:t>
            </a:r>
            <a:endParaRPr lang="de-DE" sz="1200" dirty="0"/>
          </a:p>
        </p:txBody>
      </p:sp>
      <p:sp>
        <p:nvSpPr>
          <p:cNvPr id="28" name="Rechteck 27"/>
          <p:cNvSpPr/>
          <p:nvPr/>
        </p:nvSpPr>
        <p:spPr>
          <a:xfrm>
            <a:off x="6975969" y="448283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len</a:t>
            </a:r>
            <a:r>
              <a:rPr lang="de-DE" sz="1200" dirty="0" smtClean="0"/>
              <a:t>                             14</a:t>
            </a:r>
            <a:endParaRPr lang="de-DE" sz="1200" dirty="0"/>
          </a:p>
        </p:txBody>
      </p:sp>
      <p:sp>
        <p:nvSpPr>
          <p:cNvPr id="29" name="Rechteck 28"/>
          <p:cNvSpPr/>
          <p:nvPr/>
        </p:nvSpPr>
        <p:spPr>
          <a:xfrm>
            <a:off x="6965409" y="422108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links                            3</a:t>
            </a:r>
            <a:endParaRPr lang="de-DE" sz="1200" dirty="0"/>
          </a:p>
        </p:txBody>
      </p:sp>
      <p:sp>
        <p:nvSpPr>
          <p:cNvPr id="30" name="Rechteck 29"/>
          <p:cNvSpPr/>
          <p:nvPr/>
        </p:nvSpPr>
        <p:spPr>
          <a:xfrm>
            <a:off x="6964539" y="395347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rechts                         1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4185939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806568"/>
            <a:ext cx="3935418" cy="27050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305907" y="5041550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  <p:sp>
        <p:nvSpPr>
          <p:cNvPr id="27" name="Rechteck 26"/>
          <p:cNvSpPr/>
          <p:nvPr/>
        </p:nvSpPr>
        <p:spPr>
          <a:xfrm>
            <a:off x="6311622" y="2242601"/>
            <a:ext cx="2270463" cy="27591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g()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975969" y="4742289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str</a:t>
            </a:r>
            <a:r>
              <a:rPr lang="de-DE" sz="1200" dirty="0" smtClean="0"/>
              <a:t>      </a:t>
            </a:r>
            <a:r>
              <a:rPr lang="de-DE" sz="1200" dirty="0" smtClean="0"/>
              <a:t> ´´   Test Text   ´´</a:t>
            </a:r>
            <a:endParaRPr lang="de-DE" sz="1200" dirty="0"/>
          </a:p>
        </p:txBody>
      </p:sp>
      <p:sp>
        <p:nvSpPr>
          <p:cNvPr id="28" name="Rechteck 27"/>
          <p:cNvSpPr/>
          <p:nvPr/>
        </p:nvSpPr>
        <p:spPr>
          <a:xfrm>
            <a:off x="6975969" y="448283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len</a:t>
            </a:r>
            <a:r>
              <a:rPr lang="de-DE" sz="1200" dirty="0" smtClean="0"/>
              <a:t>                             14</a:t>
            </a:r>
            <a:endParaRPr lang="de-DE" sz="1200" dirty="0"/>
          </a:p>
        </p:txBody>
      </p:sp>
      <p:sp>
        <p:nvSpPr>
          <p:cNvPr id="29" name="Rechteck 28"/>
          <p:cNvSpPr/>
          <p:nvPr/>
        </p:nvSpPr>
        <p:spPr>
          <a:xfrm>
            <a:off x="6965409" y="422108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links                            3</a:t>
            </a:r>
            <a:endParaRPr lang="de-DE" sz="1200" dirty="0"/>
          </a:p>
        </p:txBody>
      </p:sp>
      <p:sp>
        <p:nvSpPr>
          <p:cNvPr id="30" name="Rechteck 29"/>
          <p:cNvSpPr/>
          <p:nvPr/>
        </p:nvSpPr>
        <p:spPr>
          <a:xfrm>
            <a:off x="6964539" y="395347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rechts                         2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296276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4238616"/>
            <a:ext cx="3935418" cy="27050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305907" y="5041550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  <p:sp>
        <p:nvSpPr>
          <p:cNvPr id="27" name="Rechteck 26"/>
          <p:cNvSpPr/>
          <p:nvPr/>
        </p:nvSpPr>
        <p:spPr>
          <a:xfrm>
            <a:off x="6311622" y="2242601"/>
            <a:ext cx="2270463" cy="27591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g()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975969" y="4742289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str</a:t>
            </a:r>
            <a:r>
              <a:rPr lang="de-DE" sz="1200" dirty="0" smtClean="0"/>
              <a:t>      </a:t>
            </a:r>
            <a:r>
              <a:rPr lang="de-DE" sz="1200" dirty="0" smtClean="0"/>
              <a:t> ´´   Test Text   ´´</a:t>
            </a:r>
            <a:endParaRPr lang="de-DE" sz="1200" dirty="0"/>
          </a:p>
        </p:txBody>
      </p:sp>
      <p:sp>
        <p:nvSpPr>
          <p:cNvPr id="28" name="Rechteck 27"/>
          <p:cNvSpPr/>
          <p:nvPr/>
        </p:nvSpPr>
        <p:spPr>
          <a:xfrm>
            <a:off x="6975969" y="448283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len</a:t>
            </a:r>
            <a:r>
              <a:rPr lang="de-DE" sz="1200" dirty="0" smtClean="0"/>
              <a:t>                             14</a:t>
            </a:r>
            <a:endParaRPr lang="de-DE" sz="1200" dirty="0"/>
          </a:p>
        </p:txBody>
      </p:sp>
      <p:sp>
        <p:nvSpPr>
          <p:cNvPr id="29" name="Rechteck 28"/>
          <p:cNvSpPr/>
          <p:nvPr/>
        </p:nvSpPr>
        <p:spPr>
          <a:xfrm>
            <a:off x="6965409" y="422108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links                            3</a:t>
            </a:r>
            <a:endParaRPr lang="de-DE" sz="1200" dirty="0"/>
          </a:p>
        </p:txBody>
      </p:sp>
      <p:sp>
        <p:nvSpPr>
          <p:cNvPr id="30" name="Rechteck 29"/>
          <p:cNvSpPr/>
          <p:nvPr/>
        </p:nvSpPr>
        <p:spPr>
          <a:xfrm>
            <a:off x="6964539" y="395347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rechts                         2</a:t>
            </a:r>
            <a:endParaRPr lang="de-DE" sz="1200" dirty="0"/>
          </a:p>
        </p:txBody>
      </p:sp>
      <p:sp>
        <p:nvSpPr>
          <p:cNvPr id="31" name="Rechteck 30"/>
          <p:cNvSpPr/>
          <p:nvPr/>
        </p:nvSpPr>
        <p:spPr>
          <a:xfrm>
            <a:off x="6959694" y="369402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&lt;</a:t>
            </a:r>
            <a:r>
              <a:rPr lang="de-DE" sz="1200" dirty="0" err="1" smtClean="0"/>
              <a:t>return</a:t>
            </a:r>
            <a:r>
              <a:rPr lang="de-DE" sz="1200" dirty="0" smtClean="0"/>
              <a:t>&gt;                     5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052000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5301208"/>
            <a:ext cx="3935418" cy="27050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305907" y="5041550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  5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388518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5517615"/>
            <a:ext cx="3935418" cy="27050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5747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4220667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5085567"/>
            <a:ext cx="3935418" cy="270504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4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305907" y="5041550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Serial.begin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s</a:t>
            </a:r>
            <a:r>
              <a:rPr lang="de-DE" sz="1600" dirty="0" err="1" smtClean="0"/>
              <a:t>peed</a:t>
            </a:r>
            <a:r>
              <a:rPr lang="de-DE" sz="1600" dirty="0" smtClean="0"/>
              <a:t>         9600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030844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5079469"/>
            <a:ext cx="3935418" cy="27050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675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5301591"/>
            <a:ext cx="3935418" cy="27050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305907" y="5041550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  <p:sp>
        <p:nvSpPr>
          <p:cNvPr id="26" name="Rechteck 25"/>
          <p:cNvSpPr/>
          <p:nvPr/>
        </p:nvSpPr>
        <p:spPr>
          <a:xfrm>
            <a:off x="6975969" y="4742289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str</a:t>
            </a:r>
            <a:r>
              <a:rPr lang="de-DE" sz="1200" dirty="0" smtClean="0"/>
              <a:t>      </a:t>
            </a:r>
            <a:r>
              <a:rPr lang="de-DE" sz="1200" dirty="0" smtClean="0"/>
              <a:t> ´´   Test Text   ´´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785940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2109996"/>
            <a:ext cx="3935418" cy="27050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305907" y="5041550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  <p:sp>
        <p:nvSpPr>
          <p:cNvPr id="27" name="Rechteck 26"/>
          <p:cNvSpPr/>
          <p:nvPr/>
        </p:nvSpPr>
        <p:spPr>
          <a:xfrm>
            <a:off x="6311622" y="2242601"/>
            <a:ext cx="2270463" cy="27591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g()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975969" y="4742289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str</a:t>
            </a:r>
            <a:r>
              <a:rPr lang="de-DE" sz="1200" dirty="0" smtClean="0"/>
              <a:t>      </a:t>
            </a:r>
            <a:r>
              <a:rPr lang="de-DE" sz="1200" dirty="0" smtClean="0"/>
              <a:t> ´´   Test Text   ´´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527880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2305830"/>
            <a:ext cx="3935418" cy="27050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305907" y="5041550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  <p:sp>
        <p:nvSpPr>
          <p:cNvPr id="27" name="Rechteck 26"/>
          <p:cNvSpPr/>
          <p:nvPr/>
        </p:nvSpPr>
        <p:spPr>
          <a:xfrm>
            <a:off x="6311622" y="2242601"/>
            <a:ext cx="2270463" cy="27591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g()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975969" y="4742289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str</a:t>
            </a:r>
            <a:r>
              <a:rPr lang="de-DE" sz="1200" dirty="0" smtClean="0"/>
              <a:t>      </a:t>
            </a:r>
            <a:r>
              <a:rPr lang="de-DE" sz="1200" dirty="0" smtClean="0"/>
              <a:t> ´´   Test Text   ´´</a:t>
            </a:r>
            <a:endParaRPr lang="de-DE" sz="1200" dirty="0"/>
          </a:p>
        </p:txBody>
      </p:sp>
      <p:sp>
        <p:nvSpPr>
          <p:cNvPr id="28" name="Rechteck 27"/>
          <p:cNvSpPr/>
          <p:nvPr/>
        </p:nvSpPr>
        <p:spPr>
          <a:xfrm>
            <a:off x="6975969" y="448283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len</a:t>
            </a:r>
            <a:r>
              <a:rPr lang="de-DE" sz="1200" dirty="0" smtClean="0"/>
              <a:t>                             14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141652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2527569"/>
            <a:ext cx="3935418" cy="27050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305907" y="5041550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  <p:sp>
        <p:nvSpPr>
          <p:cNvPr id="27" name="Rechteck 26"/>
          <p:cNvSpPr/>
          <p:nvPr/>
        </p:nvSpPr>
        <p:spPr>
          <a:xfrm>
            <a:off x="6311622" y="2242601"/>
            <a:ext cx="2270463" cy="27591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g()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975969" y="4742289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str</a:t>
            </a:r>
            <a:r>
              <a:rPr lang="de-DE" sz="1200" dirty="0" smtClean="0"/>
              <a:t>      </a:t>
            </a:r>
            <a:r>
              <a:rPr lang="de-DE" sz="1200" dirty="0" smtClean="0"/>
              <a:t> ´´   Test Text   ´´</a:t>
            </a:r>
            <a:endParaRPr lang="de-DE" sz="1200" dirty="0"/>
          </a:p>
        </p:txBody>
      </p:sp>
      <p:sp>
        <p:nvSpPr>
          <p:cNvPr id="28" name="Rechteck 27"/>
          <p:cNvSpPr/>
          <p:nvPr/>
        </p:nvSpPr>
        <p:spPr>
          <a:xfrm>
            <a:off x="6975969" y="448283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len</a:t>
            </a:r>
            <a:r>
              <a:rPr lang="de-DE" sz="1200" dirty="0" smtClean="0"/>
              <a:t>                             14</a:t>
            </a:r>
            <a:endParaRPr lang="de-DE" sz="1200" dirty="0"/>
          </a:p>
        </p:txBody>
      </p:sp>
      <p:sp>
        <p:nvSpPr>
          <p:cNvPr id="29" name="Rechteck 28"/>
          <p:cNvSpPr/>
          <p:nvPr/>
        </p:nvSpPr>
        <p:spPr>
          <a:xfrm>
            <a:off x="6959694" y="422108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links                            0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931799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2726065"/>
            <a:ext cx="3935418" cy="27050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305907" y="5041550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  <p:sp>
        <p:nvSpPr>
          <p:cNvPr id="27" name="Rechteck 26"/>
          <p:cNvSpPr/>
          <p:nvPr/>
        </p:nvSpPr>
        <p:spPr>
          <a:xfrm>
            <a:off x="6311622" y="2242601"/>
            <a:ext cx="2270463" cy="27591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g()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975969" y="4742289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str</a:t>
            </a:r>
            <a:r>
              <a:rPr lang="de-DE" sz="1200" dirty="0" smtClean="0"/>
              <a:t>      </a:t>
            </a:r>
            <a:r>
              <a:rPr lang="de-DE" sz="1200" dirty="0" smtClean="0"/>
              <a:t> ´´   Test Text   ´´</a:t>
            </a:r>
            <a:endParaRPr lang="de-DE" sz="1200" dirty="0"/>
          </a:p>
        </p:txBody>
      </p:sp>
      <p:sp>
        <p:nvSpPr>
          <p:cNvPr id="28" name="Rechteck 27"/>
          <p:cNvSpPr/>
          <p:nvPr/>
        </p:nvSpPr>
        <p:spPr>
          <a:xfrm>
            <a:off x="6975969" y="448283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len</a:t>
            </a:r>
            <a:r>
              <a:rPr lang="de-DE" sz="1200" dirty="0" smtClean="0"/>
              <a:t>                             14</a:t>
            </a:r>
            <a:endParaRPr lang="de-DE" sz="1200" dirty="0"/>
          </a:p>
        </p:txBody>
      </p:sp>
      <p:sp>
        <p:nvSpPr>
          <p:cNvPr id="29" name="Rechteck 28"/>
          <p:cNvSpPr/>
          <p:nvPr/>
        </p:nvSpPr>
        <p:spPr>
          <a:xfrm>
            <a:off x="6965409" y="422108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links                            0</a:t>
            </a:r>
            <a:endParaRPr lang="de-DE" sz="1200" dirty="0"/>
          </a:p>
        </p:txBody>
      </p:sp>
      <p:sp>
        <p:nvSpPr>
          <p:cNvPr id="30" name="Rechteck 29"/>
          <p:cNvSpPr/>
          <p:nvPr/>
        </p:nvSpPr>
        <p:spPr>
          <a:xfrm>
            <a:off x="6964539" y="395347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rechts                         0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485131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5496" y="3158496"/>
            <a:ext cx="3935418" cy="270504"/>
            <a:chOff x="34950" y="4725145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71043" y="4725145"/>
              <a:ext cx="335923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67544" y="2053360"/>
            <a:ext cx="3537033" cy="37548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1400" dirty="0" err="1" smtClean="0"/>
              <a:t>int</a:t>
            </a:r>
            <a:r>
              <a:rPr lang="de-DE" sz="1400" dirty="0" smtClean="0"/>
              <a:t> g(</a:t>
            </a:r>
            <a:r>
              <a:rPr lang="de-DE" sz="1400" dirty="0" err="1" smtClean="0"/>
              <a:t>char</a:t>
            </a:r>
            <a:r>
              <a:rPr lang="de-DE" sz="1400" dirty="0" smtClean="0"/>
              <a:t>* </a:t>
            </a:r>
            <a:r>
              <a:rPr lang="de-DE" sz="1400" dirty="0" err="1" smtClean="0"/>
              <a:t>str</a:t>
            </a:r>
            <a:r>
              <a:rPr lang="de-DE" sz="1400" dirty="0" smtClean="0"/>
              <a:t>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</a:t>
            </a:r>
            <a:r>
              <a:rPr lang="de-DE" sz="1400" dirty="0" err="1" smtClean="0"/>
              <a:t>len</a:t>
            </a:r>
            <a:r>
              <a:rPr lang="de-DE" sz="1400" dirty="0" smtClean="0"/>
              <a:t> = </a:t>
            </a:r>
            <a:r>
              <a:rPr lang="de-DE" sz="1400" dirty="0" err="1" smtClean="0"/>
              <a:t>strlen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links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int</a:t>
            </a:r>
            <a:r>
              <a:rPr lang="de-DE" sz="1400" dirty="0" smtClean="0"/>
              <a:t> rechts = 0;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[links]==´ ´ &amp;&amp; links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links++;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err="1" smtClean="0"/>
              <a:t>while</a:t>
            </a:r>
            <a:r>
              <a:rPr lang="de-DE" sz="1400" dirty="0" smtClean="0"/>
              <a:t>(</a:t>
            </a:r>
            <a:r>
              <a:rPr lang="de-DE" sz="1400" dirty="0" err="1" smtClean="0"/>
              <a:t>str</a:t>
            </a:r>
            <a:r>
              <a:rPr lang="de-DE" sz="1400" dirty="0" smtClean="0"/>
              <a:t>[len-1-rechts]==´ ´ &amp;&amp; rechts &lt; </a:t>
            </a:r>
            <a:r>
              <a:rPr lang="de-DE" sz="1400" dirty="0" err="1" smtClean="0"/>
              <a:t>len</a:t>
            </a:r>
            <a:r>
              <a:rPr lang="de-DE" sz="1400" dirty="0" smtClean="0"/>
              <a:t>)  {</a:t>
            </a:r>
          </a:p>
          <a:p>
            <a:r>
              <a:rPr lang="de-DE" sz="1400" dirty="0" smtClean="0"/>
              <a:t>    rechts++;</a:t>
            </a:r>
          </a:p>
          <a:p>
            <a:r>
              <a:rPr lang="de-DE" sz="1400" dirty="0" smtClean="0"/>
              <a:t>    }</a:t>
            </a:r>
          </a:p>
          <a:p>
            <a:r>
              <a:rPr lang="de-DE" sz="1400" dirty="0" smtClean="0"/>
              <a:t>    </a:t>
            </a:r>
            <a:r>
              <a:rPr lang="de-DE" sz="1400" dirty="0" err="1" smtClean="0"/>
              <a:t>return</a:t>
            </a:r>
            <a:r>
              <a:rPr lang="de-DE" sz="1400" dirty="0" smtClean="0"/>
              <a:t> links + rechts;</a:t>
            </a:r>
          </a:p>
          <a:p>
            <a:r>
              <a:rPr lang="de-DE" sz="1400" dirty="0" smtClean="0"/>
              <a:t>}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endParaRPr lang="de-DE" sz="1400" dirty="0"/>
          </a:p>
          <a:p>
            <a:r>
              <a:rPr lang="de-DE" sz="1400" dirty="0" err="1" smtClean="0"/>
              <a:t>void</a:t>
            </a:r>
            <a:r>
              <a:rPr lang="de-DE" sz="1400" dirty="0" smtClean="0"/>
              <a:t> </a:t>
            </a:r>
            <a:r>
              <a:rPr lang="de-DE" sz="1400" dirty="0" err="1" smtClean="0"/>
              <a:t>setup</a:t>
            </a:r>
            <a:r>
              <a:rPr lang="de-DE" sz="1400" dirty="0" smtClean="0"/>
              <a:t>() { 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Serial.begin</a:t>
            </a:r>
            <a:r>
              <a:rPr lang="de-DE" sz="1400" dirty="0" smtClean="0"/>
              <a:t>(9600);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 </a:t>
            </a:r>
            <a:r>
              <a:rPr lang="de-DE" sz="1400" dirty="0" err="1" smtClean="0"/>
              <a:t>Serial.print</a:t>
            </a:r>
            <a:r>
              <a:rPr lang="de-DE" sz="1400" dirty="0" smtClean="0"/>
              <a:t>(g(´´   Test Text   ´´);</a:t>
            </a:r>
          </a:p>
          <a:p>
            <a:r>
              <a:rPr lang="de-DE" sz="1400" dirty="0" smtClean="0"/>
              <a:t>}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2: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305907" y="5041550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  <p:sp>
        <p:nvSpPr>
          <p:cNvPr id="27" name="Rechteck 26"/>
          <p:cNvSpPr/>
          <p:nvPr/>
        </p:nvSpPr>
        <p:spPr>
          <a:xfrm>
            <a:off x="6311622" y="2242601"/>
            <a:ext cx="2270463" cy="27591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g()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6975969" y="4742289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str</a:t>
            </a:r>
            <a:r>
              <a:rPr lang="de-DE" sz="1200" dirty="0" smtClean="0"/>
              <a:t>      </a:t>
            </a:r>
            <a:r>
              <a:rPr lang="de-DE" sz="1200" dirty="0" smtClean="0"/>
              <a:t> ´´   Test Text   ´´</a:t>
            </a:r>
            <a:endParaRPr lang="de-DE" sz="1200" dirty="0"/>
          </a:p>
        </p:txBody>
      </p:sp>
      <p:sp>
        <p:nvSpPr>
          <p:cNvPr id="28" name="Rechteck 27"/>
          <p:cNvSpPr/>
          <p:nvPr/>
        </p:nvSpPr>
        <p:spPr>
          <a:xfrm>
            <a:off x="6975969" y="448283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len</a:t>
            </a:r>
            <a:r>
              <a:rPr lang="de-DE" sz="1200" dirty="0" smtClean="0"/>
              <a:t>                             14</a:t>
            </a:r>
            <a:endParaRPr lang="de-DE" sz="1200" dirty="0"/>
          </a:p>
        </p:txBody>
      </p:sp>
      <p:sp>
        <p:nvSpPr>
          <p:cNvPr id="29" name="Rechteck 28"/>
          <p:cNvSpPr/>
          <p:nvPr/>
        </p:nvSpPr>
        <p:spPr>
          <a:xfrm>
            <a:off x="6965409" y="422108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links                            1</a:t>
            </a:r>
            <a:endParaRPr lang="de-DE" sz="1200" dirty="0"/>
          </a:p>
        </p:txBody>
      </p:sp>
      <p:sp>
        <p:nvSpPr>
          <p:cNvPr id="30" name="Rechteck 29"/>
          <p:cNvSpPr/>
          <p:nvPr/>
        </p:nvSpPr>
        <p:spPr>
          <a:xfrm>
            <a:off x="6964539" y="395347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rechts                         0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20068425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568</Words>
  <Application>Microsoft Office PowerPoint</Application>
  <PresentationFormat>Bildschirmpräsentation (4:3)</PresentationFormat>
  <Paragraphs>513</Paragraphs>
  <Slides>17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Windows-Benutzer</dc:creator>
  <cp:lastModifiedBy>Windows-Benutzer</cp:lastModifiedBy>
  <cp:revision>10</cp:revision>
  <dcterms:created xsi:type="dcterms:W3CDTF">2014-07-01T16:51:39Z</dcterms:created>
  <dcterms:modified xsi:type="dcterms:W3CDTF">2014-07-01T17:32:55Z</dcterms:modified>
</cp:coreProperties>
</file>